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61" r:id="rId3"/>
    <p:sldId id="260" r:id="rId4"/>
    <p:sldId id="259" r:id="rId5"/>
    <p:sldId id="262" r:id="rId6"/>
  </p:sldIdLst>
  <p:sldSz cx="7583488" cy="105664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1"/>
    <p:restoredTop sz="94575"/>
  </p:normalViewPr>
  <p:slideViewPr>
    <p:cSldViewPr snapToGrid="0" snapToObjects="1">
      <p:cViewPr varScale="1">
        <p:scale>
          <a:sx n="57" d="100"/>
          <a:sy n="57" d="100"/>
        </p:scale>
        <p:origin x="19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4C61D-5CAD-6347-9C1D-30B4840A153C}"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fr-FR"/>
        </a:p>
      </dgm:t>
    </dgm:pt>
    <dgm:pt modelId="{E98E9B26-8C83-3F40-9F16-951270CF6E38}">
      <dgm:prSet phldrT="[Texte]"/>
      <dgm:spPr/>
      <dgm:t>
        <a:bodyPr/>
        <a:lstStyle/>
        <a:p>
          <a:r>
            <a:rPr lang="fr-FR" dirty="0"/>
            <a:t>LES NEUROSCIENCES </a:t>
          </a:r>
        </a:p>
      </dgm:t>
    </dgm:pt>
    <dgm:pt modelId="{FC04D65A-3DE0-224C-9072-26DA1C4F57A1}" type="parTrans" cxnId="{97CAA7DD-EBE5-5A4D-B4DE-FC59D3446334}">
      <dgm:prSet/>
      <dgm:spPr/>
      <dgm:t>
        <a:bodyPr/>
        <a:lstStyle/>
        <a:p>
          <a:endParaRPr lang="fr-FR"/>
        </a:p>
      </dgm:t>
    </dgm:pt>
    <dgm:pt modelId="{A4DB7977-8736-5746-A142-1292E26A890F}" type="sibTrans" cxnId="{97CAA7DD-EBE5-5A4D-B4DE-FC59D3446334}">
      <dgm:prSet/>
      <dgm:spPr/>
      <dgm:t>
        <a:bodyPr/>
        <a:lstStyle/>
        <a:p>
          <a:endParaRPr lang="fr-FR"/>
        </a:p>
      </dgm:t>
    </dgm:pt>
    <dgm:pt modelId="{B4454E99-ECF8-FD4F-9837-20BD538F66C0}" type="asst">
      <dgm:prSet phldrT="[Texte]"/>
      <dgm:spPr/>
      <dgm:t>
        <a:bodyPr/>
        <a:lstStyle/>
        <a:p>
          <a:r>
            <a:rPr lang="fr-FR" dirty="0"/>
            <a:t>NEUROSCIENCES AFFECTIVES </a:t>
          </a:r>
        </a:p>
      </dgm:t>
    </dgm:pt>
    <dgm:pt modelId="{50BE46F5-ACDA-F149-B520-6A38D09F4068}" type="parTrans" cxnId="{A15F809B-52E5-D04E-A583-75BC873419F9}">
      <dgm:prSet/>
      <dgm:spPr/>
      <dgm:t>
        <a:bodyPr/>
        <a:lstStyle/>
        <a:p>
          <a:endParaRPr lang="fr-FR"/>
        </a:p>
      </dgm:t>
    </dgm:pt>
    <dgm:pt modelId="{AD48EB30-17A5-8C48-94F5-00BFE42525C1}" type="sibTrans" cxnId="{A15F809B-52E5-D04E-A583-75BC873419F9}">
      <dgm:prSet/>
      <dgm:spPr/>
      <dgm:t>
        <a:bodyPr/>
        <a:lstStyle/>
        <a:p>
          <a:endParaRPr lang="fr-FR"/>
        </a:p>
      </dgm:t>
    </dgm:pt>
    <dgm:pt modelId="{9C034481-C506-A64E-A6D6-BBAEC2D7787F}" type="asst">
      <dgm:prSet phldrT="[Texte]"/>
      <dgm:spPr/>
      <dgm:t>
        <a:bodyPr/>
        <a:lstStyle/>
        <a:p>
          <a:r>
            <a:rPr lang="fr-FR" dirty="0"/>
            <a:t>NEUROSCIENCES COGNITIVES </a:t>
          </a:r>
        </a:p>
      </dgm:t>
    </dgm:pt>
    <dgm:pt modelId="{13AF07D5-6DB8-8D48-AEF0-2F4492D7DA73}" type="parTrans" cxnId="{0CE7EF6A-F5B8-104B-93D1-1640B6667087}">
      <dgm:prSet/>
      <dgm:spPr/>
      <dgm:t>
        <a:bodyPr/>
        <a:lstStyle/>
        <a:p>
          <a:endParaRPr lang="fr-FR"/>
        </a:p>
      </dgm:t>
    </dgm:pt>
    <dgm:pt modelId="{19541857-CA8C-884C-B8B7-6B02C94C1133}" type="sibTrans" cxnId="{0CE7EF6A-F5B8-104B-93D1-1640B6667087}">
      <dgm:prSet/>
      <dgm:spPr/>
      <dgm:t>
        <a:bodyPr/>
        <a:lstStyle/>
        <a:p>
          <a:endParaRPr lang="fr-FR"/>
        </a:p>
      </dgm:t>
    </dgm:pt>
    <dgm:pt modelId="{817D25FE-3437-F04F-B488-82448DAA8FE8}" type="pres">
      <dgm:prSet presAssocID="{1054C61D-5CAD-6347-9C1D-30B4840A153C}" presName="hierChild1" presStyleCnt="0">
        <dgm:presLayoutVars>
          <dgm:orgChart val="1"/>
          <dgm:chPref val="1"/>
          <dgm:dir/>
          <dgm:animOne val="branch"/>
          <dgm:animLvl val="lvl"/>
          <dgm:resizeHandles/>
        </dgm:presLayoutVars>
      </dgm:prSet>
      <dgm:spPr/>
    </dgm:pt>
    <dgm:pt modelId="{5A9AAF22-FB4E-C24B-BFAE-5FB3929DFFA1}" type="pres">
      <dgm:prSet presAssocID="{E98E9B26-8C83-3F40-9F16-951270CF6E38}" presName="hierRoot1" presStyleCnt="0">
        <dgm:presLayoutVars>
          <dgm:hierBranch val="init"/>
        </dgm:presLayoutVars>
      </dgm:prSet>
      <dgm:spPr/>
    </dgm:pt>
    <dgm:pt modelId="{F9A9327E-B841-2049-ABD9-04673B7A578F}" type="pres">
      <dgm:prSet presAssocID="{E98E9B26-8C83-3F40-9F16-951270CF6E38}" presName="rootComposite1" presStyleCnt="0"/>
      <dgm:spPr/>
    </dgm:pt>
    <dgm:pt modelId="{B3DE7039-5336-B84B-B49E-0B88435C207E}" type="pres">
      <dgm:prSet presAssocID="{E98E9B26-8C83-3F40-9F16-951270CF6E38}" presName="rootText1" presStyleLbl="node0" presStyleIdx="0" presStyleCnt="1">
        <dgm:presLayoutVars>
          <dgm:chPref val="3"/>
        </dgm:presLayoutVars>
      </dgm:prSet>
      <dgm:spPr/>
    </dgm:pt>
    <dgm:pt modelId="{5C93A86D-492D-904D-9E04-3DD967B2F67E}" type="pres">
      <dgm:prSet presAssocID="{E98E9B26-8C83-3F40-9F16-951270CF6E38}" presName="rootConnector1" presStyleLbl="node1" presStyleIdx="0" presStyleCnt="0"/>
      <dgm:spPr/>
    </dgm:pt>
    <dgm:pt modelId="{02D735EA-0AA5-954D-8BA0-5CA8440F77A3}" type="pres">
      <dgm:prSet presAssocID="{E98E9B26-8C83-3F40-9F16-951270CF6E38}" presName="hierChild2" presStyleCnt="0"/>
      <dgm:spPr/>
    </dgm:pt>
    <dgm:pt modelId="{295DC8DB-7A27-7C4C-9E9F-2F0491C46594}" type="pres">
      <dgm:prSet presAssocID="{E98E9B26-8C83-3F40-9F16-951270CF6E38}" presName="hierChild3" presStyleCnt="0"/>
      <dgm:spPr/>
    </dgm:pt>
    <dgm:pt modelId="{4B586F17-DA63-9749-8631-B5AB16A2B3A3}" type="pres">
      <dgm:prSet presAssocID="{50BE46F5-ACDA-F149-B520-6A38D09F4068}" presName="Name111" presStyleLbl="parChTrans1D2" presStyleIdx="0" presStyleCnt="2"/>
      <dgm:spPr/>
    </dgm:pt>
    <dgm:pt modelId="{E62969CC-80CB-E547-AC3B-D3FB8FCB8B4D}" type="pres">
      <dgm:prSet presAssocID="{B4454E99-ECF8-FD4F-9837-20BD538F66C0}" presName="hierRoot3" presStyleCnt="0">
        <dgm:presLayoutVars>
          <dgm:hierBranch val="init"/>
        </dgm:presLayoutVars>
      </dgm:prSet>
      <dgm:spPr/>
    </dgm:pt>
    <dgm:pt modelId="{2FF59048-7B41-5A45-BDEB-CE33566EF3F7}" type="pres">
      <dgm:prSet presAssocID="{B4454E99-ECF8-FD4F-9837-20BD538F66C0}" presName="rootComposite3" presStyleCnt="0"/>
      <dgm:spPr/>
    </dgm:pt>
    <dgm:pt modelId="{CDDA7651-5BB6-9B48-B748-A80330B75EDF}" type="pres">
      <dgm:prSet presAssocID="{B4454E99-ECF8-FD4F-9837-20BD538F66C0}" presName="rootText3" presStyleLbl="asst1" presStyleIdx="0" presStyleCnt="2">
        <dgm:presLayoutVars>
          <dgm:chPref val="3"/>
        </dgm:presLayoutVars>
      </dgm:prSet>
      <dgm:spPr/>
    </dgm:pt>
    <dgm:pt modelId="{3E0EE428-A092-0F4C-B0DC-47A54728D679}" type="pres">
      <dgm:prSet presAssocID="{B4454E99-ECF8-FD4F-9837-20BD538F66C0}" presName="rootConnector3" presStyleLbl="asst1" presStyleIdx="0" presStyleCnt="2"/>
      <dgm:spPr/>
    </dgm:pt>
    <dgm:pt modelId="{E8838BDF-0861-2743-9316-6DC8A9308F6E}" type="pres">
      <dgm:prSet presAssocID="{B4454E99-ECF8-FD4F-9837-20BD538F66C0}" presName="hierChild6" presStyleCnt="0"/>
      <dgm:spPr/>
    </dgm:pt>
    <dgm:pt modelId="{313AB052-2215-F943-8FDB-D2BA2E698664}" type="pres">
      <dgm:prSet presAssocID="{B4454E99-ECF8-FD4F-9837-20BD538F66C0}" presName="hierChild7" presStyleCnt="0"/>
      <dgm:spPr/>
    </dgm:pt>
    <dgm:pt modelId="{E5588979-BDF0-D840-A1F8-BF1BCC0CAAA7}" type="pres">
      <dgm:prSet presAssocID="{13AF07D5-6DB8-8D48-AEF0-2F4492D7DA73}" presName="Name111" presStyleLbl="parChTrans1D2" presStyleIdx="1" presStyleCnt="2"/>
      <dgm:spPr/>
    </dgm:pt>
    <dgm:pt modelId="{754B3D0E-C42F-F142-9566-855EF44FED7B}" type="pres">
      <dgm:prSet presAssocID="{9C034481-C506-A64E-A6D6-BBAEC2D7787F}" presName="hierRoot3" presStyleCnt="0">
        <dgm:presLayoutVars>
          <dgm:hierBranch val="init"/>
        </dgm:presLayoutVars>
      </dgm:prSet>
      <dgm:spPr/>
    </dgm:pt>
    <dgm:pt modelId="{18741D04-2B48-9043-B75C-CC9207B58A45}" type="pres">
      <dgm:prSet presAssocID="{9C034481-C506-A64E-A6D6-BBAEC2D7787F}" presName="rootComposite3" presStyleCnt="0"/>
      <dgm:spPr/>
    </dgm:pt>
    <dgm:pt modelId="{4C8A0FC5-0926-F546-91A7-30C17F5DD083}" type="pres">
      <dgm:prSet presAssocID="{9C034481-C506-A64E-A6D6-BBAEC2D7787F}" presName="rootText3" presStyleLbl="asst1" presStyleIdx="1" presStyleCnt="2">
        <dgm:presLayoutVars>
          <dgm:chPref val="3"/>
        </dgm:presLayoutVars>
      </dgm:prSet>
      <dgm:spPr/>
    </dgm:pt>
    <dgm:pt modelId="{4F405B9F-37E7-8A48-9CA0-71425FCDCC8E}" type="pres">
      <dgm:prSet presAssocID="{9C034481-C506-A64E-A6D6-BBAEC2D7787F}" presName="rootConnector3" presStyleLbl="asst1" presStyleIdx="1" presStyleCnt="2"/>
      <dgm:spPr/>
    </dgm:pt>
    <dgm:pt modelId="{02C9BF94-ED6A-EC44-9E33-EB81469364BC}" type="pres">
      <dgm:prSet presAssocID="{9C034481-C506-A64E-A6D6-BBAEC2D7787F}" presName="hierChild6" presStyleCnt="0"/>
      <dgm:spPr/>
    </dgm:pt>
    <dgm:pt modelId="{43FB1658-8DB2-ED4E-A9FB-73254D597A8D}" type="pres">
      <dgm:prSet presAssocID="{9C034481-C506-A64E-A6D6-BBAEC2D7787F}" presName="hierChild7" presStyleCnt="0"/>
      <dgm:spPr/>
    </dgm:pt>
  </dgm:ptLst>
  <dgm:cxnLst>
    <dgm:cxn modelId="{C1029E0A-74AD-984D-84D2-0CDF7619C7E6}" type="presOf" srcId="{9C034481-C506-A64E-A6D6-BBAEC2D7787F}" destId="{4F405B9F-37E7-8A48-9CA0-71425FCDCC8E}" srcOrd="1" destOrd="0" presId="urn:microsoft.com/office/officeart/2005/8/layout/orgChart1"/>
    <dgm:cxn modelId="{EF967E1A-7161-484A-B571-F24F67A91F2B}" type="presOf" srcId="{13AF07D5-6DB8-8D48-AEF0-2F4492D7DA73}" destId="{E5588979-BDF0-D840-A1F8-BF1BCC0CAAA7}" srcOrd="0" destOrd="0" presId="urn:microsoft.com/office/officeart/2005/8/layout/orgChart1"/>
    <dgm:cxn modelId="{DF3F8633-2AE0-B541-8C80-FB76ACD96134}" type="presOf" srcId="{50BE46F5-ACDA-F149-B520-6A38D09F4068}" destId="{4B586F17-DA63-9749-8631-B5AB16A2B3A3}" srcOrd="0" destOrd="0" presId="urn:microsoft.com/office/officeart/2005/8/layout/orgChart1"/>
    <dgm:cxn modelId="{0CE7EF6A-F5B8-104B-93D1-1640B6667087}" srcId="{E98E9B26-8C83-3F40-9F16-951270CF6E38}" destId="{9C034481-C506-A64E-A6D6-BBAEC2D7787F}" srcOrd="1" destOrd="0" parTransId="{13AF07D5-6DB8-8D48-AEF0-2F4492D7DA73}" sibTransId="{19541857-CA8C-884C-B8B7-6B02C94C1133}"/>
    <dgm:cxn modelId="{C3881080-2C8F-FC4F-9A83-5437334958F5}" type="presOf" srcId="{B4454E99-ECF8-FD4F-9837-20BD538F66C0}" destId="{3E0EE428-A092-0F4C-B0DC-47A54728D679}" srcOrd="1" destOrd="0" presId="urn:microsoft.com/office/officeart/2005/8/layout/orgChart1"/>
    <dgm:cxn modelId="{A15F809B-52E5-D04E-A583-75BC873419F9}" srcId="{E98E9B26-8C83-3F40-9F16-951270CF6E38}" destId="{B4454E99-ECF8-FD4F-9837-20BD538F66C0}" srcOrd="0" destOrd="0" parTransId="{50BE46F5-ACDA-F149-B520-6A38D09F4068}" sibTransId="{AD48EB30-17A5-8C48-94F5-00BFE42525C1}"/>
    <dgm:cxn modelId="{E662EAA8-A25E-334B-9101-C194DBFEDBEA}" type="presOf" srcId="{E98E9B26-8C83-3F40-9F16-951270CF6E38}" destId="{5C93A86D-492D-904D-9E04-3DD967B2F67E}" srcOrd="1" destOrd="0" presId="urn:microsoft.com/office/officeart/2005/8/layout/orgChart1"/>
    <dgm:cxn modelId="{24DC64B6-9CA3-1C4A-B291-767CD0851EB0}" type="presOf" srcId="{E98E9B26-8C83-3F40-9F16-951270CF6E38}" destId="{B3DE7039-5336-B84B-B49E-0B88435C207E}" srcOrd="0" destOrd="0" presId="urn:microsoft.com/office/officeart/2005/8/layout/orgChart1"/>
    <dgm:cxn modelId="{15A68FC4-41B1-514B-B334-1FB0926F1020}" type="presOf" srcId="{9C034481-C506-A64E-A6D6-BBAEC2D7787F}" destId="{4C8A0FC5-0926-F546-91A7-30C17F5DD083}" srcOrd="0" destOrd="0" presId="urn:microsoft.com/office/officeart/2005/8/layout/orgChart1"/>
    <dgm:cxn modelId="{97CAA7DD-EBE5-5A4D-B4DE-FC59D3446334}" srcId="{1054C61D-5CAD-6347-9C1D-30B4840A153C}" destId="{E98E9B26-8C83-3F40-9F16-951270CF6E38}" srcOrd="0" destOrd="0" parTransId="{FC04D65A-3DE0-224C-9072-26DA1C4F57A1}" sibTransId="{A4DB7977-8736-5746-A142-1292E26A890F}"/>
    <dgm:cxn modelId="{CF8336F2-0429-6E4D-B8A0-A98593848102}" type="presOf" srcId="{1054C61D-5CAD-6347-9C1D-30B4840A153C}" destId="{817D25FE-3437-F04F-B488-82448DAA8FE8}" srcOrd="0" destOrd="0" presId="urn:microsoft.com/office/officeart/2005/8/layout/orgChart1"/>
    <dgm:cxn modelId="{F49C38F5-BF48-5B4A-81E9-B2144CEF9184}" type="presOf" srcId="{B4454E99-ECF8-FD4F-9837-20BD538F66C0}" destId="{CDDA7651-5BB6-9B48-B748-A80330B75EDF}" srcOrd="0" destOrd="0" presId="urn:microsoft.com/office/officeart/2005/8/layout/orgChart1"/>
    <dgm:cxn modelId="{13CFDDE6-9EAD-D244-8E5B-C16A0784F9C8}" type="presParOf" srcId="{817D25FE-3437-F04F-B488-82448DAA8FE8}" destId="{5A9AAF22-FB4E-C24B-BFAE-5FB3929DFFA1}" srcOrd="0" destOrd="0" presId="urn:microsoft.com/office/officeart/2005/8/layout/orgChart1"/>
    <dgm:cxn modelId="{AC914357-D48A-8641-BC48-CCA5A284CBC3}" type="presParOf" srcId="{5A9AAF22-FB4E-C24B-BFAE-5FB3929DFFA1}" destId="{F9A9327E-B841-2049-ABD9-04673B7A578F}" srcOrd="0" destOrd="0" presId="urn:microsoft.com/office/officeart/2005/8/layout/orgChart1"/>
    <dgm:cxn modelId="{D7369250-D2B6-C942-B12E-7F72DA7EA84E}" type="presParOf" srcId="{F9A9327E-B841-2049-ABD9-04673B7A578F}" destId="{B3DE7039-5336-B84B-B49E-0B88435C207E}" srcOrd="0" destOrd="0" presId="urn:microsoft.com/office/officeart/2005/8/layout/orgChart1"/>
    <dgm:cxn modelId="{2CF383BD-1C62-6241-8F10-3AF05472027E}" type="presParOf" srcId="{F9A9327E-B841-2049-ABD9-04673B7A578F}" destId="{5C93A86D-492D-904D-9E04-3DD967B2F67E}" srcOrd="1" destOrd="0" presId="urn:microsoft.com/office/officeart/2005/8/layout/orgChart1"/>
    <dgm:cxn modelId="{80E59906-0D47-0245-ABB7-AA7F7F966C03}" type="presParOf" srcId="{5A9AAF22-FB4E-C24B-BFAE-5FB3929DFFA1}" destId="{02D735EA-0AA5-954D-8BA0-5CA8440F77A3}" srcOrd="1" destOrd="0" presId="urn:microsoft.com/office/officeart/2005/8/layout/orgChart1"/>
    <dgm:cxn modelId="{24F1246A-8A3D-3347-A982-E84F3BCE2F16}" type="presParOf" srcId="{5A9AAF22-FB4E-C24B-BFAE-5FB3929DFFA1}" destId="{295DC8DB-7A27-7C4C-9E9F-2F0491C46594}" srcOrd="2" destOrd="0" presId="urn:microsoft.com/office/officeart/2005/8/layout/orgChart1"/>
    <dgm:cxn modelId="{36AE46CE-9A77-0140-BCF3-664B7AD230D9}" type="presParOf" srcId="{295DC8DB-7A27-7C4C-9E9F-2F0491C46594}" destId="{4B586F17-DA63-9749-8631-B5AB16A2B3A3}" srcOrd="0" destOrd="0" presId="urn:microsoft.com/office/officeart/2005/8/layout/orgChart1"/>
    <dgm:cxn modelId="{3877F262-6C65-A442-A69A-424649C52B8A}" type="presParOf" srcId="{295DC8DB-7A27-7C4C-9E9F-2F0491C46594}" destId="{E62969CC-80CB-E547-AC3B-D3FB8FCB8B4D}" srcOrd="1" destOrd="0" presId="urn:microsoft.com/office/officeart/2005/8/layout/orgChart1"/>
    <dgm:cxn modelId="{0B221B1F-0EFA-9B49-8D45-BEF3CEB31E8D}" type="presParOf" srcId="{E62969CC-80CB-E547-AC3B-D3FB8FCB8B4D}" destId="{2FF59048-7B41-5A45-BDEB-CE33566EF3F7}" srcOrd="0" destOrd="0" presId="urn:microsoft.com/office/officeart/2005/8/layout/orgChart1"/>
    <dgm:cxn modelId="{911CAF5B-D6A0-C64C-A1F1-7A1996F46B7C}" type="presParOf" srcId="{2FF59048-7B41-5A45-BDEB-CE33566EF3F7}" destId="{CDDA7651-5BB6-9B48-B748-A80330B75EDF}" srcOrd="0" destOrd="0" presId="urn:microsoft.com/office/officeart/2005/8/layout/orgChart1"/>
    <dgm:cxn modelId="{BFA3E9A7-9D9A-3D49-954E-65E881DEC189}" type="presParOf" srcId="{2FF59048-7B41-5A45-BDEB-CE33566EF3F7}" destId="{3E0EE428-A092-0F4C-B0DC-47A54728D679}" srcOrd="1" destOrd="0" presId="urn:microsoft.com/office/officeart/2005/8/layout/orgChart1"/>
    <dgm:cxn modelId="{A3049E34-2337-4D46-A2A3-EA59EFF7A92A}" type="presParOf" srcId="{E62969CC-80CB-E547-AC3B-D3FB8FCB8B4D}" destId="{E8838BDF-0861-2743-9316-6DC8A9308F6E}" srcOrd="1" destOrd="0" presId="urn:microsoft.com/office/officeart/2005/8/layout/orgChart1"/>
    <dgm:cxn modelId="{B61D67D7-BFBE-1349-8E37-2291B254F06C}" type="presParOf" srcId="{E62969CC-80CB-E547-AC3B-D3FB8FCB8B4D}" destId="{313AB052-2215-F943-8FDB-D2BA2E698664}" srcOrd="2" destOrd="0" presId="urn:microsoft.com/office/officeart/2005/8/layout/orgChart1"/>
    <dgm:cxn modelId="{03108EFF-A9FF-F541-AE44-EB672F85467D}" type="presParOf" srcId="{295DC8DB-7A27-7C4C-9E9F-2F0491C46594}" destId="{E5588979-BDF0-D840-A1F8-BF1BCC0CAAA7}" srcOrd="2" destOrd="0" presId="urn:microsoft.com/office/officeart/2005/8/layout/orgChart1"/>
    <dgm:cxn modelId="{967DA199-6AB5-EF49-8547-8AE20DEBB4E7}" type="presParOf" srcId="{295DC8DB-7A27-7C4C-9E9F-2F0491C46594}" destId="{754B3D0E-C42F-F142-9566-855EF44FED7B}" srcOrd="3" destOrd="0" presId="urn:microsoft.com/office/officeart/2005/8/layout/orgChart1"/>
    <dgm:cxn modelId="{0FB856B5-70E2-8F48-B12C-DF8BE020995F}" type="presParOf" srcId="{754B3D0E-C42F-F142-9566-855EF44FED7B}" destId="{18741D04-2B48-9043-B75C-CC9207B58A45}" srcOrd="0" destOrd="0" presId="urn:microsoft.com/office/officeart/2005/8/layout/orgChart1"/>
    <dgm:cxn modelId="{F5CC3E38-8228-3D4C-B503-BFFA8FD2FD9D}" type="presParOf" srcId="{18741D04-2B48-9043-B75C-CC9207B58A45}" destId="{4C8A0FC5-0926-F546-91A7-30C17F5DD083}" srcOrd="0" destOrd="0" presId="urn:microsoft.com/office/officeart/2005/8/layout/orgChart1"/>
    <dgm:cxn modelId="{9F442E70-637E-7B4B-B9CE-3C263F1614D4}" type="presParOf" srcId="{18741D04-2B48-9043-B75C-CC9207B58A45}" destId="{4F405B9F-37E7-8A48-9CA0-71425FCDCC8E}" srcOrd="1" destOrd="0" presId="urn:microsoft.com/office/officeart/2005/8/layout/orgChart1"/>
    <dgm:cxn modelId="{ED711A92-94A0-5744-AB69-4E2396FA9D4F}" type="presParOf" srcId="{754B3D0E-C42F-F142-9566-855EF44FED7B}" destId="{02C9BF94-ED6A-EC44-9E33-EB81469364BC}" srcOrd="1" destOrd="0" presId="urn:microsoft.com/office/officeart/2005/8/layout/orgChart1"/>
    <dgm:cxn modelId="{CF8316C8-6ED7-9A40-8E48-0D1870310E4D}" type="presParOf" srcId="{754B3D0E-C42F-F142-9566-855EF44FED7B}" destId="{43FB1658-8DB2-ED4E-A9FB-73254D597A8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41E12-5A6C-1C44-BFB4-CDDCA2599361}" type="doc">
      <dgm:prSet loTypeId="urn:microsoft.com/office/officeart/2005/8/layout/hierarchy2" loCatId="" qsTypeId="urn:microsoft.com/office/officeart/2005/8/quickstyle/3d1" qsCatId="3D" csTypeId="urn:microsoft.com/office/officeart/2005/8/colors/accent1_2" csCatId="accent1" phldr="1"/>
      <dgm:spPr/>
      <dgm:t>
        <a:bodyPr/>
        <a:lstStyle/>
        <a:p>
          <a:endParaRPr lang="fr-FR"/>
        </a:p>
      </dgm:t>
    </dgm:pt>
    <dgm:pt modelId="{D1F8C512-4636-5048-9E37-4F4A01DF2585}">
      <dgm:prSet phldrT="[Texte]"/>
      <dgm:spPr>
        <a:solidFill>
          <a:schemeClr val="accent2"/>
        </a:solidFill>
      </dgm:spPr>
      <dgm:t>
        <a:bodyPr/>
        <a:lstStyle/>
        <a:p>
          <a:r>
            <a:rPr lang="fr-FR" dirty="0"/>
            <a:t>GT </a:t>
          </a:r>
          <a:r>
            <a:rPr lang="fr-FR" dirty="0" err="1"/>
            <a:t>neurodidactique</a:t>
          </a:r>
          <a:endParaRPr lang="fr-FR" dirty="0"/>
        </a:p>
        <a:p>
          <a:r>
            <a:rPr lang="fr-FR" dirty="0"/>
            <a:t>Sur les 3 réseaux: Verne, Vilar, Verlaine </a:t>
          </a:r>
        </a:p>
      </dgm:t>
    </dgm:pt>
    <dgm:pt modelId="{7E627E8B-9E90-0241-8FC2-C5DA0DED44E9}" type="parTrans" cxnId="{4656C7B3-784E-CB4C-BABC-1EA4ADC228DA}">
      <dgm:prSet/>
      <dgm:spPr/>
      <dgm:t>
        <a:bodyPr/>
        <a:lstStyle/>
        <a:p>
          <a:endParaRPr lang="fr-FR"/>
        </a:p>
      </dgm:t>
    </dgm:pt>
    <dgm:pt modelId="{6E481BD8-D22C-9340-8C93-BD56692D01A1}" type="sibTrans" cxnId="{4656C7B3-784E-CB4C-BABC-1EA4ADC228DA}">
      <dgm:prSet/>
      <dgm:spPr/>
      <dgm:t>
        <a:bodyPr/>
        <a:lstStyle/>
        <a:p>
          <a:endParaRPr lang="fr-FR"/>
        </a:p>
      </dgm:t>
    </dgm:pt>
    <dgm:pt modelId="{23304BC0-81D8-F049-9A54-59A187EC0125}">
      <dgm:prSet phldrT="[Texte]"/>
      <dgm:spPr/>
      <dgm:t>
        <a:bodyPr/>
        <a:lstStyle/>
        <a:p>
          <a:r>
            <a:rPr lang="fr-FR" dirty="0"/>
            <a:t>Des expérimentations en classe</a:t>
          </a:r>
        </a:p>
      </dgm:t>
    </dgm:pt>
    <dgm:pt modelId="{0C05923A-B97D-3845-831F-ED75890463C2}" type="parTrans" cxnId="{3FD4F639-3DAD-3541-9AAB-7348E0C05A3B}">
      <dgm:prSet/>
      <dgm:spPr/>
      <dgm:t>
        <a:bodyPr/>
        <a:lstStyle/>
        <a:p>
          <a:endParaRPr lang="fr-FR"/>
        </a:p>
      </dgm:t>
    </dgm:pt>
    <dgm:pt modelId="{E53EA42F-CD9C-844A-BA02-129A1BD0B468}" type="sibTrans" cxnId="{3FD4F639-3DAD-3541-9AAB-7348E0C05A3B}">
      <dgm:prSet/>
      <dgm:spPr/>
      <dgm:t>
        <a:bodyPr/>
        <a:lstStyle/>
        <a:p>
          <a:endParaRPr lang="fr-FR"/>
        </a:p>
      </dgm:t>
    </dgm:pt>
    <dgm:pt modelId="{A12AEF4A-5D97-194A-A602-E50FC926ED66}">
      <dgm:prSet phldrT="[Texte]"/>
      <dgm:spPr>
        <a:solidFill>
          <a:schemeClr val="bg2">
            <a:lumMod val="75000"/>
          </a:schemeClr>
        </a:solidFill>
      </dgm:spPr>
      <dgm:t>
        <a:bodyPr/>
        <a:lstStyle/>
        <a:p>
          <a:r>
            <a:rPr lang="fr-FR" dirty="0"/>
            <a:t>Des </a:t>
          </a:r>
          <a:r>
            <a:rPr lang="fr-FR" dirty="0" err="1"/>
            <a:t>cogni</a:t>
          </a:r>
          <a:r>
            <a:rPr lang="fr-FR" dirty="0"/>
            <a:t>-dispositifs dans sa classe</a:t>
          </a:r>
        </a:p>
      </dgm:t>
    </dgm:pt>
    <dgm:pt modelId="{B83E1602-EDFB-9D47-B142-704160E0CB58}" type="parTrans" cxnId="{3DA72BB4-5A94-CD49-BC4F-B935A239840E}">
      <dgm:prSet/>
      <dgm:spPr/>
      <dgm:t>
        <a:bodyPr/>
        <a:lstStyle/>
        <a:p>
          <a:endParaRPr lang="fr-FR"/>
        </a:p>
      </dgm:t>
    </dgm:pt>
    <dgm:pt modelId="{57C871E1-AB81-C545-876A-368846382CF3}" type="sibTrans" cxnId="{3DA72BB4-5A94-CD49-BC4F-B935A239840E}">
      <dgm:prSet/>
      <dgm:spPr/>
      <dgm:t>
        <a:bodyPr/>
        <a:lstStyle/>
        <a:p>
          <a:endParaRPr lang="fr-FR"/>
        </a:p>
      </dgm:t>
    </dgm:pt>
    <dgm:pt modelId="{5079CCB1-CFA0-BC4C-B0D9-7AEB7A338A91}">
      <dgm:prSet phldrT="[Texte]"/>
      <dgm:spPr/>
      <dgm:t>
        <a:bodyPr/>
        <a:lstStyle/>
        <a:p>
          <a:r>
            <a:rPr lang="fr-FR" dirty="0"/>
            <a:t>De  la formation </a:t>
          </a:r>
        </a:p>
      </dgm:t>
    </dgm:pt>
    <dgm:pt modelId="{3318EA8D-4110-6B4A-A601-DE0977770E09}" type="parTrans" cxnId="{8D8591D7-286D-1349-A762-EEE02605E891}">
      <dgm:prSet/>
      <dgm:spPr/>
      <dgm:t>
        <a:bodyPr/>
        <a:lstStyle/>
        <a:p>
          <a:endParaRPr lang="fr-FR"/>
        </a:p>
      </dgm:t>
    </dgm:pt>
    <dgm:pt modelId="{B4D613E3-4D1C-B744-BEC5-34D0BA4A579F}" type="sibTrans" cxnId="{8D8591D7-286D-1349-A762-EEE02605E891}">
      <dgm:prSet/>
      <dgm:spPr/>
      <dgm:t>
        <a:bodyPr/>
        <a:lstStyle/>
        <a:p>
          <a:endParaRPr lang="fr-FR"/>
        </a:p>
      </dgm:t>
    </dgm:pt>
    <dgm:pt modelId="{07A774AA-51D8-F641-A82F-EAFCFB895D09}">
      <dgm:prSet phldrT="[Texte]">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dirty="0"/>
            <a:t>Des conférences dans le cadre des 108h</a:t>
          </a:r>
        </a:p>
      </dgm:t>
    </dgm:pt>
    <dgm:pt modelId="{F2D6CA88-4519-D84D-90BE-5DA415833F06}" type="parTrans" cxnId="{ACDA9A6C-B7C7-F640-BDE5-14FD9F3B41FC}">
      <dgm:prSet/>
      <dgm:spPr/>
      <dgm:t>
        <a:bodyPr/>
        <a:lstStyle/>
        <a:p>
          <a:endParaRPr lang="fr-FR"/>
        </a:p>
      </dgm:t>
    </dgm:pt>
    <dgm:pt modelId="{6ACFED3D-2578-0E46-9734-B70B4D76D5BE}" type="sibTrans" cxnId="{ACDA9A6C-B7C7-F640-BDE5-14FD9F3B41FC}">
      <dgm:prSet/>
      <dgm:spPr/>
      <dgm:t>
        <a:bodyPr/>
        <a:lstStyle/>
        <a:p>
          <a:endParaRPr lang="fr-FR"/>
        </a:p>
      </dgm:t>
    </dgm:pt>
    <dgm:pt modelId="{52459FEE-8EE6-5F47-A7AD-A763A84C01D6}">
      <dgm:prSet phldrT="[Texte]"/>
      <dgm:spPr/>
      <dgm:t>
        <a:bodyPr/>
        <a:lstStyle/>
        <a:p>
          <a:r>
            <a:rPr lang="fr-FR" dirty="0"/>
            <a:t>Des outils à fabriquer pour essayer dans sa classe</a:t>
          </a:r>
        </a:p>
      </dgm:t>
    </dgm:pt>
    <dgm:pt modelId="{5C38ED13-5E87-7040-8D7D-C76639C24CD2}" type="parTrans" cxnId="{F5BF0FFB-0BB9-6240-810F-42D0338E82DA}">
      <dgm:prSet/>
      <dgm:spPr/>
      <dgm:t>
        <a:bodyPr/>
        <a:lstStyle/>
        <a:p>
          <a:endParaRPr lang="fr-FR"/>
        </a:p>
      </dgm:t>
    </dgm:pt>
    <dgm:pt modelId="{FCD12440-97DB-D649-B054-74DD021BAA91}" type="sibTrans" cxnId="{F5BF0FFB-0BB9-6240-810F-42D0338E82DA}">
      <dgm:prSet/>
      <dgm:spPr/>
      <dgm:t>
        <a:bodyPr/>
        <a:lstStyle/>
        <a:p>
          <a:endParaRPr lang="fr-FR"/>
        </a:p>
      </dgm:t>
    </dgm:pt>
    <dgm:pt modelId="{E53B14B6-ADAB-0746-AC4E-184ED95B9673}">
      <dgm:prSet phldrT="[Texte]"/>
      <dgm:spPr/>
      <dgm:t>
        <a:bodyPr/>
        <a:lstStyle/>
        <a:p>
          <a:r>
            <a:rPr lang="fr-FR" dirty="0"/>
            <a:t>Des </a:t>
          </a:r>
          <a:r>
            <a:rPr lang="fr-FR" dirty="0" err="1"/>
            <a:t>cogni</a:t>
          </a:r>
          <a:r>
            <a:rPr lang="fr-FR" dirty="0"/>
            <a:t>-classes</a:t>
          </a:r>
        </a:p>
      </dgm:t>
    </dgm:pt>
    <dgm:pt modelId="{9CB0DD2A-DB0D-B046-AE97-299D4F0E9DDE}" type="parTrans" cxnId="{3AE5611F-DEFD-6F4A-AAAF-D1BDAE3BD084}">
      <dgm:prSet/>
      <dgm:spPr/>
      <dgm:t>
        <a:bodyPr/>
        <a:lstStyle/>
        <a:p>
          <a:endParaRPr lang="fr-FR"/>
        </a:p>
      </dgm:t>
    </dgm:pt>
    <dgm:pt modelId="{E313647D-FB60-0945-9743-99907D1E0E02}" type="sibTrans" cxnId="{3AE5611F-DEFD-6F4A-AAAF-D1BDAE3BD084}">
      <dgm:prSet/>
      <dgm:spPr/>
      <dgm:t>
        <a:bodyPr/>
        <a:lstStyle/>
        <a:p>
          <a:endParaRPr lang="fr-FR"/>
        </a:p>
      </dgm:t>
    </dgm:pt>
    <dgm:pt modelId="{AF63A4C8-4B6B-614B-9D3B-7889F62F7606}">
      <dgm:prSet phldrT="[Texte]"/>
      <dgm:spPr>
        <a:solidFill>
          <a:srgbClr val="7030A0"/>
        </a:solidFill>
      </dgm:spPr>
      <dgm:t>
        <a:bodyPr/>
        <a:lstStyle/>
        <a:p>
          <a:r>
            <a:rPr lang="fr-FR" dirty="0"/>
            <a:t>VIDEO-FORMATION (voir autre FA)</a:t>
          </a:r>
        </a:p>
      </dgm:t>
    </dgm:pt>
    <dgm:pt modelId="{56A81E7C-39A6-2647-B9B1-AF446CAE5FED}" type="parTrans" cxnId="{F733E0A6-EBDC-1B43-9F01-FCA022AE6A22}">
      <dgm:prSet/>
      <dgm:spPr/>
      <dgm:t>
        <a:bodyPr/>
        <a:lstStyle/>
        <a:p>
          <a:endParaRPr lang="fr-FR"/>
        </a:p>
      </dgm:t>
    </dgm:pt>
    <dgm:pt modelId="{26E406E4-F0EF-B049-9CDD-83C01AF10336}" type="sibTrans" cxnId="{F733E0A6-EBDC-1B43-9F01-FCA022AE6A22}">
      <dgm:prSet/>
      <dgm:spPr/>
      <dgm:t>
        <a:bodyPr/>
        <a:lstStyle/>
        <a:p>
          <a:endParaRPr lang="fr-FR"/>
        </a:p>
      </dgm:t>
    </dgm:pt>
    <dgm:pt modelId="{1F91C005-FD44-9B4A-9772-6C063658684F}">
      <dgm:prSet phldrT="[Texte]">
        <dgm:style>
          <a:lnRef idx="2">
            <a:schemeClr val="accent6">
              <a:shade val="50000"/>
            </a:schemeClr>
          </a:lnRef>
          <a:fillRef idx="1">
            <a:schemeClr val="accent6"/>
          </a:fillRef>
          <a:effectRef idx="0">
            <a:schemeClr val="accent6"/>
          </a:effectRef>
          <a:fontRef idx="minor">
            <a:schemeClr val="lt1"/>
          </a:fontRef>
        </dgm:style>
      </dgm:prSet>
      <dgm:spPr>
        <a:solidFill>
          <a:schemeClr val="accent4">
            <a:lumMod val="60000"/>
            <a:lumOff val="40000"/>
          </a:schemeClr>
        </a:solidFill>
      </dgm:spPr>
      <dgm:t>
        <a:bodyPr/>
        <a:lstStyle/>
        <a:p>
          <a:r>
            <a:rPr lang="fr-FR" dirty="0"/>
            <a:t>Des animations sur la discipline positive</a:t>
          </a:r>
        </a:p>
      </dgm:t>
    </dgm:pt>
    <dgm:pt modelId="{392C10A8-9B1A-0D4F-BD5A-5B76B9182F62}" type="parTrans" cxnId="{0DC3C2C9-F127-1146-A80F-28F44D37D210}">
      <dgm:prSet/>
      <dgm:spPr/>
      <dgm:t>
        <a:bodyPr/>
        <a:lstStyle/>
        <a:p>
          <a:endParaRPr lang="fr-FR"/>
        </a:p>
      </dgm:t>
    </dgm:pt>
    <dgm:pt modelId="{B8775452-3738-D547-9DDF-6CD9C1486E23}" type="sibTrans" cxnId="{0DC3C2C9-F127-1146-A80F-28F44D37D210}">
      <dgm:prSet/>
      <dgm:spPr/>
      <dgm:t>
        <a:bodyPr/>
        <a:lstStyle/>
        <a:p>
          <a:endParaRPr lang="fr-FR"/>
        </a:p>
      </dgm:t>
    </dgm:pt>
    <dgm:pt modelId="{602F1351-C49F-934B-AFFB-C59C368C955E}" type="pres">
      <dgm:prSet presAssocID="{89241E12-5A6C-1C44-BFB4-CDDCA2599361}" presName="diagram" presStyleCnt="0">
        <dgm:presLayoutVars>
          <dgm:chPref val="1"/>
          <dgm:dir/>
          <dgm:animOne val="branch"/>
          <dgm:animLvl val="lvl"/>
          <dgm:resizeHandles val="exact"/>
        </dgm:presLayoutVars>
      </dgm:prSet>
      <dgm:spPr/>
    </dgm:pt>
    <dgm:pt modelId="{265BAAE7-B4B2-0B47-8476-CFCE3DCC544C}" type="pres">
      <dgm:prSet presAssocID="{D1F8C512-4636-5048-9E37-4F4A01DF2585}" presName="root1" presStyleCnt="0"/>
      <dgm:spPr/>
    </dgm:pt>
    <dgm:pt modelId="{51CC7CFD-5CBD-B642-ADA6-0A80077B8767}" type="pres">
      <dgm:prSet presAssocID="{D1F8C512-4636-5048-9E37-4F4A01DF2585}" presName="LevelOneTextNode" presStyleLbl="node0" presStyleIdx="0" presStyleCnt="1">
        <dgm:presLayoutVars>
          <dgm:chPref val="3"/>
        </dgm:presLayoutVars>
      </dgm:prSet>
      <dgm:spPr/>
    </dgm:pt>
    <dgm:pt modelId="{315C88AC-2835-3E48-8BCF-046724059279}" type="pres">
      <dgm:prSet presAssocID="{D1F8C512-4636-5048-9E37-4F4A01DF2585}" presName="level2hierChild" presStyleCnt="0"/>
      <dgm:spPr/>
    </dgm:pt>
    <dgm:pt modelId="{195E81AE-923C-6346-A974-82B4BCC6927F}" type="pres">
      <dgm:prSet presAssocID="{3318EA8D-4110-6B4A-A601-DE0977770E09}" presName="conn2-1" presStyleLbl="parChTrans1D2" presStyleIdx="0" presStyleCnt="3"/>
      <dgm:spPr/>
    </dgm:pt>
    <dgm:pt modelId="{F3F6B2C5-7F1F-4C43-8586-7FDE95D75487}" type="pres">
      <dgm:prSet presAssocID="{3318EA8D-4110-6B4A-A601-DE0977770E09}" presName="connTx" presStyleLbl="parChTrans1D2" presStyleIdx="0" presStyleCnt="3"/>
      <dgm:spPr/>
    </dgm:pt>
    <dgm:pt modelId="{99DFB016-CADA-9343-8167-55250B06E28D}" type="pres">
      <dgm:prSet presAssocID="{5079CCB1-CFA0-BC4C-B0D9-7AEB7A338A91}" presName="root2" presStyleCnt="0"/>
      <dgm:spPr/>
    </dgm:pt>
    <dgm:pt modelId="{30D8842B-E8A2-3744-BDDB-271592D9CC32}" type="pres">
      <dgm:prSet presAssocID="{5079CCB1-CFA0-BC4C-B0D9-7AEB7A338A91}" presName="LevelTwoTextNode" presStyleLbl="node2" presStyleIdx="0" presStyleCnt="3">
        <dgm:presLayoutVars>
          <dgm:chPref val="3"/>
        </dgm:presLayoutVars>
      </dgm:prSet>
      <dgm:spPr/>
    </dgm:pt>
    <dgm:pt modelId="{EA6D6E1A-2168-004D-8DBB-21C3C18891E4}" type="pres">
      <dgm:prSet presAssocID="{5079CCB1-CFA0-BC4C-B0D9-7AEB7A338A91}" presName="level3hierChild" presStyleCnt="0"/>
      <dgm:spPr/>
    </dgm:pt>
    <dgm:pt modelId="{C41EE51F-0D50-1C43-87C0-AD9EAA4F8E0C}" type="pres">
      <dgm:prSet presAssocID="{F2D6CA88-4519-D84D-90BE-5DA415833F06}" presName="conn2-1" presStyleLbl="parChTrans1D3" presStyleIdx="0" presStyleCnt="5"/>
      <dgm:spPr/>
    </dgm:pt>
    <dgm:pt modelId="{3A31E849-E9BB-6C4D-B01C-CA89D4B9854F}" type="pres">
      <dgm:prSet presAssocID="{F2D6CA88-4519-D84D-90BE-5DA415833F06}" presName="connTx" presStyleLbl="parChTrans1D3" presStyleIdx="0" presStyleCnt="5"/>
      <dgm:spPr/>
    </dgm:pt>
    <dgm:pt modelId="{2A44F56C-9BD0-F04E-B0F4-0AACC9C99163}" type="pres">
      <dgm:prSet presAssocID="{07A774AA-51D8-F641-A82F-EAFCFB895D09}" presName="root2" presStyleCnt="0"/>
      <dgm:spPr/>
    </dgm:pt>
    <dgm:pt modelId="{6FAFFC75-8556-DD47-89FF-E78E8D251CA0}" type="pres">
      <dgm:prSet presAssocID="{07A774AA-51D8-F641-A82F-EAFCFB895D09}" presName="LevelTwoTextNode" presStyleLbl="node3" presStyleIdx="0" presStyleCnt="5">
        <dgm:presLayoutVars>
          <dgm:chPref val="3"/>
        </dgm:presLayoutVars>
      </dgm:prSet>
      <dgm:spPr/>
    </dgm:pt>
    <dgm:pt modelId="{30277832-36D9-C944-89D9-72673CD47214}" type="pres">
      <dgm:prSet presAssocID="{07A774AA-51D8-F641-A82F-EAFCFB895D09}" presName="level3hierChild" presStyleCnt="0"/>
      <dgm:spPr/>
    </dgm:pt>
    <dgm:pt modelId="{C39BB208-75B8-3346-AD77-59F695BF3786}" type="pres">
      <dgm:prSet presAssocID="{392C10A8-9B1A-0D4F-BD5A-5B76B9182F62}" presName="conn2-1" presStyleLbl="parChTrans1D3" presStyleIdx="1" presStyleCnt="5"/>
      <dgm:spPr/>
    </dgm:pt>
    <dgm:pt modelId="{87313FE5-2775-934E-A0D5-82AF18B4966A}" type="pres">
      <dgm:prSet presAssocID="{392C10A8-9B1A-0D4F-BD5A-5B76B9182F62}" presName="connTx" presStyleLbl="parChTrans1D3" presStyleIdx="1" presStyleCnt="5"/>
      <dgm:spPr/>
    </dgm:pt>
    <dgm:pt modelId="{BCCF8F01-601A-7D48-A66A-73C0E5F0052C}" type="pres">
      <dgm:prSet presAssocID="{1F91C005-FD44-9B4A-9772-6C063658684F}" presName="root2" presStyleCnt="0"/>
      <dgm:spPr/>
    </dgm:pt>
    <dgm:pt modelId="{C467B6AE-8C55-F745-BA71-E59CDF15FDC5}" type="pres">
      <dgm:prSet presAssocID="{1F91C005-FD44-9B4A-9772-6C063658684F}" presName="LevelTwoTextNode" presStyleLbl="node3" presStyleIdx="1" presStyleCnt="5">
        <dgm:presLayoutVars>
          <dgm:chPref val="3"/>
        </dgm:presLayoutVars>
      </dgm:prSet>
      <dgm:spPr/>
    </dgm:pt>
    <dgm:pt modelId="{0CF1282C-9589-3E4B-AAA9-48741B3FEBBD}" type="pres">
      <dgm:prSet presAssocID="{1F91C005-FD44-9B4A-9772-6C063658684F}" presName="level3hierChild" presStyleCnt="0"/>
      <dgm:spPr/>
    </dgm:pt>
    <dgm:pt modelId="{9C4F7866-F6BE-6542-A0E6-43A61E4642BA}" type="pres">
      <dgm:prSet presAssocID="{0C05923A-B97D-3845-831F-ED75890463C2}" presName="conn2-1" presStyleLbl="parChTrans1D2" presStyleIdx="1" presStyleCnt="3"/>
      <dgm:spPr/>
    </dgm:pt>
    <dgm:pt modelId="{91327EB6-5CE7-2747-8E36-132A76BCA68E}" type="pres">
      <dgm:prSet presAssocID="{0C05923A-B97D-3845-831F-ED75890463C2}" presName="connTx" presStyleLbl="parChTrans1D2" presStyleIdx="1" presStyleCnt="3"/>
      <dgm:spPr/>
    </dgm:pt>
    <dgm:pt modelId="{8EDEE106-C617-A246-ADA2-CD5BC9C9A4F1}" type="pres">
      <dgm:prSet presAssocID="{23304BC0-81D8-F049-9A54-59A187EC0125}" presName="root2" presStyleCnt="0"/>
      <dgm:spPr/>
    </dgm:pt>
    <dgm:pt modelId="{82C2FCCA-8CC4-CB41-B175-552640BEBC3F}" type="pres">
      <dgm:prSet presAssocID="{23304BC0-81D8-F049-9A54-59A187EC0125}" presName="LevelTwoTextNode" presStyleLbl="node2" presStyleIdx="1" presStyleCnt="3">
        <dgm:presLayoutVars>
          <dgm:chPref val="3"/>
        </dgm:presLayoutVars>
      </dgm:prSet>
      <dgm:spPr/>
    </dgm:pt>
    <dgm:pt modelId="{26ECE550-DB7B-A94E-BB6D-69EBBB0478F4}" type="pres">
      <dgm:prSet presAssocID="{23304BC0-81D8-F049-9A54-59A187EC0125}" presName="level3hierChild" presStyleCnt="0"/>
      <dgm:spPr/>
    </dgm:pt>
    <dgm:pt modelId="{BFCA5115-FBFC-5D41-A105-40D308B1B58D}" type="pres">
      <dgm:prSet presAssocID="{9CB0DD2A-DB0D-B046-AE97-299D4F0E9DDE}" presName="conn2-1" presStyleLbl="parChTrans1D3" presStyleIdx="2" presStyleCnt="5"/>
      <dgm:spPr/>
    </dgm:pt>
    <dgm:pt modelId="{774EB0B8-B797-A144-8DEB-5C5B77FEE66F}" type="pres">
      <dgm:prSet presAssocID="{9CB0DD2A-DB0D-B046-AE97-299D4F0E9DDE}" presName="connTx" presStyleLbl="parChTrans1D3" presStyleIdx="2" presStyleCnt="5"/>
      <dgm:spPr/>
    </dgm:pt>
    <dgm:pt modelId="{0617F972-4FAB-2347-AE8E-97873D5D2A1F}" type="pres">
      <dgm:prSet presAssocID="{E53B14B6-ADAB-0746-AC4E-184ED95B9673}" presName="root2" presStyleCnt="0"/>
      <dgm:spPr/>
    </dgm:pt>
    <dgm:pt modelId="{E983243D-F41C-E443-8794-FA1B6BCB1559}" type="pres">
      <dgm:prSet presAssocID="{E53B14B6-ADAB-0746-AC4E-184ED95B9673}" presName="LevelTwoTextNode" presStyleLbl="node3" presStyleIdx="2" presStyleCnt="5">
        <dgm:presLayoutVars>
          <dgm:chPref val="3"/>
        </dgm:presLayoutVars>
      </dgm:prSet>
      <dgm:spPr/>
    </dgm:pt>
    <dgm:pt modelId="{5B0B1BE5-828B-9B4A-942C-2BBEF51092A4}" type="pres">
      <dgm:prSet presAssocID="{E53B14B6-ADAB-0746-AC4E-184ED95B9673}" presName="level3hierChild" presStyleCnt="0"/>
      <dgm:spPr/>
    </dgm:pt>
    <dgm:pt modelId="{2F6A6A87-C7B1-9845-9C01-60FE7B59D0E1}" type="pres">
      <dgm:prSet presAssocID="{56A81E7C-39A6-2647-B9B1-AF446CAE5FED}" presName="conn2-1" presStyleLbl="parChTrans1D3" presStyleIdx="3" presStyleCnt="5"/>
      <dgm:spPr/>
    </dgm:pt>
    <dgm:pt modelId="{73B35AA9-C002-BD46-8505-7ACAACF80AC6}" type="pres">
      <dgm:prSet presAssocID="{56A81E7C-39A6-2647-B9B1-AF446CAE5FED}" presName="connTx" presStyleLbl="parChTrans1D3" presStyleIdx="3" presStyleCnt="5"/>
      <dgm:spPr/>
    </dgm:pt>
    <dgm:pt modelId="{DAFDA5AA-7C1F-CB4F-A941-222CC1348678}" type="pres">
      <dgm:prSet presAssocID="{AF63A4C8-4B6B-614B-9D3B-7889F62F7606}" presName="root2" presStyleCnt="0"/>
      <dgm:spPr/>
    </dgm:pt>
    <dgm:pt modelId="{38F5BBE1-9C83-2942-AB72-A9207D2C4742}" type="pres">
      <dgm:prSet presAssocID="{AF63A4C8-4B6B-614B-9D3B-7889F62F7606}" presName="LevelTwoTextNode" presStyleLbl="node3" presStyleIdx="3" presStyleCnt="5">
        <dgm:presLayoutVars>
          <dgm:chPref val="3"/>
        </dgm:presLayoutVars>
      </dgm:prSet>
      <dgm:spPr/>
    </dgm:pt>
    <dgm:pt modelId="{FCEB58D1-9068-8247-8E31-66B9C750B816}" type="pres">
      <dgm:prSet presAssocID="{AF63A4C8-4B6B-614B-9D3B-7889F62F7606}" presName="level3hierChild" presStyleCnt="0"/>
      <dgm:spPr/>
    </dgm:pt>
    <dgm:pt modelId="{16F43C1A-628D-A94D-840D-873CDA7E3900}" type="pres">
      <dgm:prSet presAssocID="{5C38ED13-5E87-7040-8D7D-C76639C24CD2}" presName="conn2-1" presStyleLbl="parChTrans1D2" presStyleIdx="2" presStyleCnt="3"/>
      <dgm:spPr/>
    </dgm:pt>
    <dgm:pt modelId="{FAAAFD26-3337-7541-93B1-86A42C89E47D}" type="pres">
      <dgm:prSet presAssocID="{5C38ED13-5E87-7040-8D7D-C76639C24CD2}" presName="connTx" presStyleLbl="parChTrans1D2" presStyleIdx="2" presStyleCnt="3"/>
      <dgm:spPr/>
    </dgm:pt>
    <dgm:pt modelId="{BD0F783B-EF40-EE49-9817-0FA05B488AAF}" type="pres">
      <dgm:prSet presAssocID="{52459FEE-8EE6-5F47-A7AD-A763A84C01D6}" presName="root2" presStyleCnt="0"/>
      <dgm:spPr/>
    </dgm:pt>
    <dgm:pt modelId="{88CA2CE1-FB10-BE4A-BC84-7CEAEE0F6179}" type="pres">
      <dgm:prSet presAssocID="{52459FEE-8EE6-5F47-A7AD-A763A84C01D6}" presName="LevelTwoTextNode" presStyleLbl="node2" presStyleIdx="2" presStyleCnt="3">
        <dgm:presLayoutVars>
          <dgm:chPref val="3"/>
        </dgm:presLayoutVars>
      </dgm:prSet>
      <dgm:spPr/>
    </dgm:pt>
    <dgm:pt modelId="{6F76B054-3F93-494F-8FDC-AB091BD4FEE1}" type="pres">
      <dgm:prSet presAssocID="{52459FEE-8EE6-5F47-A7AD-A763A84C01D6}" presName="level3hierChild" presStyleCnt="0"/>
      <dgm:spPr/>
    </dgm:pt>
    <dgm:pt modelId="{687F180F-D6D6-6747-8CE9-FA61AC686AC4}" type="pres">
      <dgm:prSet presAssocID="{B83E1602-EDFB-9D47-B142-704160E0CB58}" presName="conn2-1" presStyleLbl="parChTrans1D3" presStyleIdx="4" presStyleCnt="5"/>
      <dgm:spPr/>
    </dgm:pt>
    <dgm:pt modelId="{BCBD7A7C-CDD7-F74D-A108-635017B94CBE}" type="pres">
      <dgm:prSet presAssocID="{B83E1602-EDFB-9D47-B142-704160E0CB58}" presName="connTx" presStyleLbl="parChTrans1D3" presStyleIdx="4" presStyleCnt="5"/>
      <dgm:spPr/>
    </dgm:pt>
    <dgm:pt modelId="{F662D67C-E65B-C346-8206-23FE40A1FD34}" type="pres">
      <dgm:prSet presAssocID="{A12AEF4A-5D97-194A-A602-E50FC926ED66}" presName="root2" presStyleCnt="0"/>
      <dgm:spPr/>
    </dgm:pt>
    <dgm:pt modelId="{EB57051C-AA0D-1A4F-8524-B3A013EE4DB6}" type="pres">
      <dgm:prSet presAssocID="{A12AEF4A-5D97-194A-A602-E50FC926ED66}" presName="LevelTwoTextNode" presStyleLbl="node3" presStyleIdx="4" presStyleCnt="5">
        <dgm:presLayoutVars>
          <dgm:chPref val="3"/>
        </dgm:presLayoutVars>
      </dgm:prSet>
      <dgm:spPr/>
    </dgm:pt>
    <dgm:pt modelId="{4D11AECF-B457-BE4E-9DAE-ECE1B1A74E43}" type="pres">
      <dgm:prSet presAssocID="{A12AEF4A-5D97-194A-A602-E50FC926ED66}" presName="level3hierChild" presStyleCnt="0"/>
      <dgm:spPr/>
    </dgm:pt>
  </dgm:ptLst>
  <dgm:cxnLst>
    <dgm:cxn modelId="{BF81450D-B778-D944-A68D-32E4DBF59003}" type="presOf" srcId="{5C38ED13-5E87-7040-8D7D-C76639C24CD2}" destId="{16F43C1A-628D-A94D-840D-873CDA7E3900}" srcOrd="0" destOrd="0" presId="urn:microsoft.com/office/officeart/2005/8/layout/hierarchy2"/>
    <dgm:cxn modelId="{746D4B0E-F553-AF4C-99EC-0345EBD22BEE}" type="presOf" srcId="{56A81E7C-39A6-2647-B9B1-AF446CAE5FED}" destId="{2F6A6A87-C7B1-9845-9C01-60FE7B59D0E1}" srcOrd="0" destOrd="0" presId="urn:microsoft.com/office/officeart/2005/8/layout/hierarchy2"/>
    <dgm:cxn modelId="{4B5E4116-BA1E-6241-AD1C-C10C60D0F219}" type="presOf" srcId="{5C38ED13-5E87-7040-8D7D-C76639C24CD2}" destId="{FAAAFD26-3337-7541-93B1-86A42C89E47D}" srcOrd="1" destOrd="0" presId="urn:microsoft.com/office/officeart/2005/8/layout/hierarchy2"/>
    <dgm:cxn modelId="{DAF0C818-BC9E-4B44-9C45-51E76763FB09}" type="presOf" srcId="{392C10A8-9B1A-0D4F-BD5A-5B76B9182F62}" destId="{87313FE5-2775-934E-A0D5-82AF18B4966A}" srcOrd="1" destOrd="0" presId="urn:microsoft.com/office/officeart/2005/8/layout/hierarchy2"/>
    <dgm:cxn modelId="{3AE5611F-DEFD-6F4A-AAAF-D1BDAE3BD084}" srcId="{23304BC0-81D8-F049-9A54-59A187EC0125}" destId="{E53B14B6-ADAB-0746-AC4E-184ED95B9673}" srcOrd="0" destOrd="0" parTransId="{9CB0DD2A-DB0D-B046-AE97-299D4F0E9DDE}" sibTransId="{E313647D-FB60-0945-9743-99907D1E0E02}"/>
    <dgm:cxn modelId="{EAD78629-0834-B34C-A9C5-8FF48DBEBD16}" type="presOf" srcId="{3318EA8D-4110-6B4A-A601-DE0977770E09}" destId="{F3F6B2C5-7F1F-4C43-8586-7FDE95D75487}" srcOrd="1" destOrd="0" presId="urn:microsoft.com/office/officeart/2005/8/layout/hierarchy2"/>
    <dgm:cxn modelId="{3FD4F639-3DAD-3541-9AAB-7348E0C05A3B}" srcId="{D1F8C512-4636-5048-9E37-4F4A01DF2585}" destId="{23304BC0-81D8-F049-9A54-59A187EC0125}" srcOrd="1" destOrd="0" parTransId="{0C05923A-B97D-3845-831F-ED75890463C2}" sibTransId="{E53EA42F-CD9C-844A-BA02-129A1BD0B468}"/>
    <dgm:cxn modelId="{E5DB7A4A-9A4E-CF42-971C-4EF6E45A3B43}" type="presOf" srcId="{0C05923A-B97D-3845-831F-ED75890463C2}" destId="{91327EB6-5CE7-2747-8E36-132A76BCA68E}" srcOrd="1" destOrd="0" presId="urn:microsoft.com/office/officeart/2005/8/layout/hierarchy2"/>
    <dgm:cxn modelId="{8A1BE84D-630F-3B4F-80DE-212B4DF5BF04}" type="presOf" srcId="{9CB0DD2A-DB0D-B046-AE97-299D4F0E9DDE}" destId="{774EB0B8-B797-A144-8DEB-5C5B77FEE66F}" srcOrd="1" destOrd="0" presId="urn:microsoft.com/office/officeart/2005/8/layout/hierarchy2"/>
    <dgm:cxn modelId="{FB5FFE51-C1AF-9641-B79C-6E471F8B5E85}" type="presOf" srcId="{9CB0DD2A-DB0D-B046-AE97-299D4F0E9DDE}" destId="{BFCA5115-FBFC-5D41-A105-40D308B1B58D}" srcOrd="0" destOrd="0" presId="urn:microsoft.com/office/officeart/2005/8/layout/hierarchy2"/>
    <dgm:cxn modelId="{EF585C5C-6387-EF47-9E2D-4878B74E5BA0}" type="presOf" srcId="{56A81E7C-39A6-2647-B9B1-AF446CAE5FED}" destId="{73B35AA9-C002-BD46-8505-7ACAACF80AC6}" srcOrd="1" destOrd="0" presId="urn:microsoft.com/office/officeart/2005/8/layout/hierarchy2"/>
    <dgm:cxn modelId="{279D055D-7EA8-504E-A1C9-8E3E4E463BCD}" type="presOf" srcId="{23304BC0-81D8-F049-9A54-59A187EC0125}" destId="{82C2FCCA-8CC4-CB41-B175-552640BEBC3F}" srcOrd="0" destOrd="0" presId="urn:microsoft.com/office/officeart/2005/8/layout/hierarchy2"/>
    <dgm:cxn modelId="{0D1B1761-6A92-4149-91D9-08D45663340F}" type="presOf" srcId="{1F91C005-FD44-9B4A-9772-6C063658684F}" destId="{C467B6AE-8C55-F745-BA71-E59CDF15FDC5}" srcOrd="0" destOrd="0" presId="urn:microsoft.com/office/officeart/2005/8/layout/hierarchy2"/>
    <dgm:cxn modelId="{890E6464-6284-874B-83D1-C943C7DDA951}" type="presOf" srcId="{D1F8C512-4636-5048-9E37-4F4A01DF2585}" destId="{51CC7CFD-5CBD-B642-ADA6-0A80077B8767}" srcOrd="0" destOrd="0" presId="urn:microsoft.com/office/officeart/2005/8/layout/hierarchy2"/>
    <dgm:cxn modelId="{ACDA9A6C-B7C7-F640-BDE5-14FD9F3B41FC}" srcId="{5079CCB1-CFA0-BC4C-B0D9-7AEB7A338A91}" destId="{07A774AA-51D8-F641-A82F-EAFCFB895D09}" srcOrd="0" destOrd="0" parTransId="{F2D6CA88-4519-D84D-90BE-5DA415833F06}" sibTransId="{6ACFED3D-2578-0E46-9734-B70B4D76D5BE}"/>
    <dgm:cxn modelId="{183E0872-E4EC-4440-B1AB-370C82FEE7BA}" type="presOf" srcId="{3318EA8D-4110-6B4A-A601-DE0977770E09}" destId="{195E81AE-923C-6346-A974-82B4BCC6927F}" srcOrd="0" destOrd="0" presId="urn:microsoft.com/office/officeart/2005/8/layout/hierarchy2"/>
    <dgm:cxn modelId="{9F154179-698A-574A-9536-72B48DB161BD}" type="presOf" srcId="{F2D6CA88-4519-D84D-90BE-5DA415833F06}" destId="{3A31E849-E9BB-6C4D-B01C-CA89D4B9854F}" srcOrd="1" destOrd="0" presId="urn:microsoft.com/office/officeart/2005/8/layout/hierarchy2"/>
    <dgm:cxn modelId="{8E16167D-E9EA-C541-8047-11A307E77287}" type="presOf" srcId="{B83E1602-EDFB-9D47-B142-704160E0CB58}" destId="{BCBD7A7C-CDD7-F74D-A108-635017B94CBE}" srcOrd="1" destOrd="0" presId="urn:microsoft.com/office/officeart/2005/8/layout/hierarchy2"/>
    <dgm:cxn modelId="{1BFA148E-CADD-8F4C-92E3-BB5922BEAD17}" type="presOf" srcId="{AF63A4C8-4B6B-614B-9D3B-7889F62F7606}" destId="{38F5BBE1-9C83-2942-AB72-A9207D2C4742}" srcOrd="0" destOrd="0" presId="urn:microsoft.com/office/officeart/2005/8/layout/hierarchy2"/>
    <dgm:cxn modelId="{F733E0A6-EBDC-1B43-9F01-FCA022AE6A22}" srcId="{23304BC0-81D8-F049-9A54-59A187EC0125}" destId="{AF63A4C8-4B6B-614B-9D3B-7889F62F7606}" srcOrd="1" destOrd="0" parTransId="{56A81E7C-39A6-2647-B9B1-AF446CAE5FED}" sibTransId="{26E406E4-F0EF-B049-9CDD-83C01AF10336}"/>
    <dgm:cxn modelId="{4656C7B3-784E-CB4C-BABC-1EA4ADC228DA}" srcId="{89241E12-5A6C-1C44-BFB4-CDDCA2599361}" destId="{D1F8C512-4636-5048-9E37-4F4A01DF2585}" srcOrd="0" destOrd="0" parTransId="{7E627E8B-9E90-0241-8FC2-C5DA0DED44E9}" sibTransId="{6E481BD8-D22C-9340-8C93-BD56692D01A1}"/>
    <dgm:cxn modelId="{3DA72BB4-5A94-CD49-BC4F-B935A239840E}" srcId="{52459FEE-8EE6-5F47-A7AD-A763A84C01D6}" destId="{A12AEF4A-5D97-194A-A602-E50FC926ED66}" srcOrd="0" destOrd="0" parTransId="{B83E1602-EDFB-9D47-B142-704160E0CB58}" sibTransId="{57C871E1-AB81-C545-876A-368846382CF3}"/>
    <dgm:cxn modelId="{140531B8-5190-C841-AABA-37A279D216D0}" type="presOf" srcId="{B83E1602-EDFB-9D47-B142-704160E0CB58}" destId="{687F180F-D6D6-6747-8CE9-FA61AC686AC4}" srcOrd="0" destOrd="0" presId="urn:microsoft.com/office/officeart/2005/8/layout/hierarchy2"/>
    <dgm:cxn modelId="{E5CC5EB9-9D14-0149-BE3A-708F8FA14D7B}" type="presOf" srcId="{A12AEF4A-5D97-194A-A602-E50FC926ED66}" destId="{EB57051C-AA0D-1A4F-8524-B3A013EE4DB6}" srcOrd="0" destOrd="0" presId="urn:microsoft.com/office/officeart/2005/8/layout/hierarchy2"/>
    <dgm:cxn modelId="{957901BB-EA99-2F40-B37C-B00B92092E66}" type="presOf" srcId="{52459FEE-8EE6-5F47-A7AD-A763A84C01D6}" destId="{88CA2CE1-FB10-BE4A-BC84-7CEAEE0F6179}" srcOrd="0" destOrd="0" presId="urn:microsoft.com/office/officeart/2005/8/layout/hierarchy2"/>
    <dgm:cxn modelId="{C64782BE-206F-A54E-8ACC-74AC98FC8103}" type="presOf" srcId="{89241E12-5A6C-1C44-BFB4-CDDCA2599361}" destId="{602F1351-C49F-934B-AFFB-C59C368C955E}" srcOrd="0" destOrd="0" presId="urn:microsoft.com/office/officeart/2005/8/layout/hierarchy2"/>
    <dgm:cxn modelId="{FC0E37C3-5209-594B-8907-9C4453CC582F}" type="presOf" srcId="{0C05923A-B97D-3845-831F-ED75890463C2}" destId="{9C4F7866-F6BE-6542-A0E6-43A61E4642BA}" srcOrd="0" destOrd="0" presId="urn:microsoft.com/office/officeart/2005/8/layout/hierarchy2"/>
    <dgm:cxn modelId="{DAD1CCC4-6507-E444-8B0B-336AE5C1D68C}" type="presOf" srcId="{F2D6CA88-4519-D84D-90BE-5DA415833F06}" destId="{C41EE51F-0D50-1C43-87C0-AD9EAA4F8E0C}" srcOrd="0" destOrd="0" presId="urn:microsoft.com/office/officeart/2005/8/layout/hierarchy2"/>
    <dgm:cxn modelId="{0DC3C2C9-F127-1146-A80F-28F44D37D210}" srcId="{5079CCB1-CFA0-BC4C-B0D9-7AEB7A338A91}" destId="{1F91C005-FD44-9B4A-9772-6C063658684F}" srcOrd="1" destOrd="0" parTransId="{392C10A8-9B1A-0D4F-BD5A-5B76B9182F62}" sibTransId="{B8775452-3738-D547-9DDF-6CD9C1486E23}"/>
    <dgm:cxn modelId="{64FAE4D1-B2DD-3547-9AA4-06B9400D8735}" type="presOf" srcId="{392C10A8-9B1A-0D4F-BD5A-5B76B9182F62}" destId="{C39BB208-75B8-3346-AD77-59F695BF3786}" srcOrd="0" destOrd="0" presId="urn:microsoft.com/office/officeart/2005/8/layout/hierarchy2"/>
    <dgm:cxn modelId="{8D8591D7-286D-1349-A762-EEE02605E891}" srcId="{D1F8C512-4636-5048-9E37-4F4A01DF2585}" destId="{5079CCB1-CFA0-BC4C-B0D9-7AEB7A338A91}" srcOrd="0" destOrd="0" parTransId="{3318EA8D-4110-6B4A-A601-DE0977770E09}" sibTransId="{B4D613E3-4D1C-B744-BEC5-34D0BA4A579F}"/>
    <dgm:cxn modelId="{DB3848DD-480E-5647-A9FA-14DB8650A505}" type="presOf" srcId="{5079CCB1-CFA0-BC4C-B0D9-7AEB7A338A91}" destId="{30D8842B-E8A2-3744-BDDB-271592D9CC32}" srcOrd="0" destOrd="0" presId="urn:microsoft.com/office/officeart/2005/8/layout/hierarchy2"/>
    <dgm:cxn modelId="{EAC599EE-F6F3-6A4F-B382-F167D30FF6ED}" type="presOf" srcId="{E53B14B6-ADAB-0746-AC4E-184ED95B9673}" destId="{E983243D-F41C-E443-8794-FA1B6BCB1559}" srcOrd="0" destOrd="0" presId="urn:microsoft.com/office/officeart/2005/8/layout/hierarchy2"/>
    <dgm:cxn modelId="{F5BF0FFB-0BB9-6240-810F-42D0338E82DA}" srcId="{D1F8C512-4636-5048-9E37-4F4A01DF2585}" destId="{52459FEE-8EE6-5F47-A7AD-A763A84C01D6}" srcOrd="2" destOrd="0" parTransId="{5C38ED13-5E87-7040-8D7D-C76639C24CD2}" sibTransId="{FCD12440-97DB-D649-B054-74DD021BAA91}"/>
    <dgm:cxn modelId="{478E3FFC-6479-C242-9AD1-210D7E9FF409}" type="presOf" srcId="{07A774AA-51D8-F641-A82F-EAFCFB895D09}" destId="{6FAFFC75-8556-DD47-89FF-E78E8D251CA0}" srcOrd="0" destOrd="0" presId="urn:microsoft.com/office/officeart/2005/8/layout/hierarchy2"/>
    <dgm:cxn modelId="{4B49D6A9-38E1-114B-BE60-0236E7E53777}" type="presParOf" srcId="{602F1351-C49F-934B-AFFB-C59C368C955E}" destId="{265BAAE7-B4B2-0B47-8476-CFCE3DCC544C}" srcOrd="0" destOrd="0" presId="urn:microsoft.com/office/officeart/2005/8/layout/hierarchy2"/>
    <dgm:cxn modelId="{6071831F-489E-FB47-A5AA-B6D8F6D8D821}" type="presParOf" srcId="{265BAAE7-B4B2-0B47-8476-CFCE3DCC544C}" destId="{51CC7CFD-5CBD-B642-ADA6-0A80077B8767}" srcOrd="0" destOrd="0" presId="urn:microsoft.com/office/officeart/2005/8/layout/hierarchy2"/>
    <dgm:cxn modelId="{3B570AAB-911F-0B41-BF61-44FFE3996D8C}" type="presParOf" srcId="{265BAAE7-B4B2-0B47-8476-CFCE3DCC544C}" destId="{315C88AC-2835-3E48-8BCF-046724059279}" srcOrd="1" destOrd="0" presId="urn:microsoft.com/office/officeart/2005/8/layout/hierarchy2"/>
    <dgm:cxn modelId="{C6FF1F5D-6069-3643-A2A3-E8339B91A535}" type="presParOf" srcId="{315C88AC-2835-3E48-8BCF-046724059279}" destId="{195E81AE-923C-6346-A974-82B4BCC6927F}" srcOrd="0" destOrd="0" presId="urn:microsoft.com/office/officeart/2005/8/layout/hierarchy2"/>
    <dgm:cxn modelId="{2E472640-0149-B74D-ADCC-48EA38AC8A51}" type="presParOf" srcId="{195E81AE-923C-6346-A974-82B4BCC6927F}" destId="{F3F6B2C5-7F1F-4C43-8586-7FDE95D75487}" srcOrd="0" destOrd="0" presId="urn:microsoft.com/office/officeart/2005/8/layout/hierarchy2"/>
    <dgm:cxn modelId="{D38BE12B-7504-254A-9E4F-5C4F7E92D783}" type="presParOf" srcId="{315C88AC-2835-3E48-8BCF-046724059279}" destId="{99DFB016-CADA-9343-8167-55250B06E28D}" srcOrd="1" destOrd="0" presId="urn:microsoft.com/office/officeart/2005/8/layout/hierarchy2"/>
    <dgm:cxn modelId="{ABA11751-B3DC-C447-8A7D-C17BEF77687B}" type="presParOf" srcId="{99DFB016-CADA-9343-8167-55250B06E28D}" destId="{30D8842B-E8A2-3744-BDDB-271592D9CC32}" srcOrd="0" destOrd="0" presId="urn:microsoft.com/office/officeart/2005/8/layout/hierarchy2"/>
    <dgm:cxn modelId="{128668AD-1FEF-3849-9502-378E6D01616A}" type="presParOf" srcId="{99DFB016-CADA-9343-8167-55250B06E28D}" destId="{EA6D6E1A-2168-004D-8DBB-21C3C18891E4}" srcOrd="1" destOrd="0" presId="urn:microsoft.com/office/officeart/2005/8/layout/hierarchy2"/>
    <dgm:cxn modelId="{842768A8-FA44-A045-989B-53D0B0A886CD}" type="presParOf" srcId="{EA6D6E1A-2168-004D-8DBB-21C3C18891E4}" destId="{C41EE51F-0D50-1C43-87C0-AD9EAA4F8E0C}" srcOrd="0" destOrd="0" presId="urn:microsoft.com/office/officeart/2005/8/layout/hierarchy2"/>
    <dgm:cxn modelId="{0832BBBB-CA36-3649-98F5-0FBCA518CF69}" type="presParOf" srcId="{C41EE51F-0D50-1C43-87C0-AD9EAA4F8E0C}" destId="{3A31E849-E9BB-6C4D-B01C-CA89D4B9854F}" srcOrd="0" destOrd="0" presId="urn:microsoft.com/office/officeart/2005/8/layout/hierarchy2"/>
    <dgm:cxn modelId="{07590C47-ACB2-9646-B409-17628B9ECC4B}" type="presParOf" srcId="{EA6D6E1A-2168-004D-8DBB-21C3C18891E4}" destId="{2A44F56C-9BD0-F04E-B0F4-0AACC9C99163}" srcOrd="1" destOrd="0" presId="urn:microsoft.com/office/officeart/2005/8/layout/hierarchy2"/>
    <dgm:cxn modelId="{D3BEDC30-28C4-2B4C-91C5-895C01663445}" type="presParOf" srcId="{2A44F56C-9BD0-F04E-B0F4-0AACC9C99163}" destId="{6FAFFC75-8556-DD47-89FF-E78E8D251CA0}" srcOrd="0" destOrd="0" presId="urn:microsoft.com/office/officeart/2005/8/layout/hierarchy2"/>
    <dgm:cxn modelId="{7E06B19A-49F3-F24C-B604-386D9ADF6425}" type="presParOf" srcId="{2A44F56C-9BD0-F04E-B0F4-0AACC9C99163}" destId="{30277832-36D9-C944-89D9-72673CD47214}" srcOrd="1" destOrd="0" presId="urn:microsoft.com/office/officeart/2005/8/layout/hierarchy2"/>
    <dgm:cxn modelId="{85FA43A6-5AB3-6D41-A633-A575467F4C6E}" type="presParOf" srcId="{EA6D6E1A-2168-004D-8DBB-21C3C18891E4}" destId="{C39BB208-75B8-3346-AD77-59F695BF3786}" srcOrd="2" destOrd="0" presId="urn:microsoft.com/office/officeart/2005/8/layout/hierarchy2"/>
    <dgm:cxn modelId="{B555DB17-C801-1D49-A009-C0184A350BC5}" type="presParOf" srcId="{C39BB208-75B8-3346-AD77-59F695BF3786}" destId="{87313FE5-2775-934E-A0D5-82AF18B4966A}" srcOrd="0" destOrd="0" presId="urn:microsoft.com/office/officeart/2005/8/layout/hierarchy2"/>
    <dgm:cxn modelId="{A1B1B51B-5DB1-F443-9DA5-CDB7DB8D3617}" type="presParOf" srcId="{EA6D6E1A-2168-004D-8DBB-21C3C18891E4}" destId="{BCCF8F01-601A-7D48-A66A-73C0E5F0052C}" srcOrd="3" destOrd="0" presId="urn:microsoft.com/office/officeart/2005/8/layout/hierarchy2"/>
    <dgm:cxn modelId="{8F7E8F07-FF8C-0648-A769-63688BE36544}" type="presParOf" srcId="{BCCF8F01-601A-7D48-A66A-73C0E5F0052C}" destId="{C467B6AE-8C55-F745-BA71-E59CDF15FDC5}" srcOrd="0" destOrd="0" presId="urn:microsoft.com/office/officeart/2005/8/layout/hierarchy2"/>
    <dgm:cxn modelId="{B51A17DA-FE4F-7646-95F7-764F471C7A81}" type="presParOf" srcId="{BCCF8F01-601A-7D48-A66A-73C0E5F0052C}" destId="{0CF1282C-9589-3E4B-AAA9-48741B3FEBBD}" srcOrd="1" destOrd="0" presId="urn:microsoft.com/office/officeart/2005/8/layout/hierarchy2"/>
    <dgm:cxn modelId="{C3D18331-5D57-8146-8548-BCB3D582A1A9}" type="presParOf" srcId="{315C88AC-2835-3E48-8BCF-046724059279}" destId="{9C4F7866-F6BE-6542-A0E6-43A61E4642BA}" srcOrd="2" destOrd="0" presId="urn:microsoft.com/office/officeart/2005/8/layout/hierarchy2"/>
    <dgm:cxn modelId="{229ABD7A-85EC-7046-B182-B5938F3D4CF6}" type="presParOf" srcId="{9C4F7866-F6BE-6542-A0E6-43A61E4642BA}" destId="{91327EB6-5CE7-2747-8E36-132A76BCA68E}" srcOrd="0" destOrd="0" presId="urn:microsoft.com/office/officeart/2005/8/layout/hierarchy2"/>
    <dgm:cxn modelId="{09D7199D-0450-3044-AFEA-E4104CEB0632}" type="presParOf" srcId="{315C88AC-2835-3E48-8BCF-046724059279}" destId="{8EDEE106-C617-A246-ADA2-CD5BC9C9A4F1}" srcOrd="3" destOrd="0" presId="urn:microsoft.com/office/officeart/2005/8/layout/hierarchy2"/>
    <dgm:cxn modelId="{EABF92A0-8A5A-4543-AA97-4CFA7CCCD3C1}" type="presParOf" srcId="{8EDEE106-C617-A246-ADA2-CD5BC9C9A4F1}" destId="{82C2FCCA-8CC4-CB41-B175-552640BEBC3F}" srcOrd="0" destOrd="0" presId="urn:microsoft.com/office/officeart/2005/8/layout/hierarchy2"/>
    <dgm:cxn modelId="{FA85D20C-3AA3-B149-A30D-D6027A7719F5}" type="presParOf" srcId="{8EDEE106-C617-A246-ADA2-CD5BC9C9A4F1}" destId="{26ECE550-DB7B-A94E-BB6D-69EBBB0478F4}" srcOrd="1" destOrd="0" presId="urn:microsoft.com/office/officeart/2005/8/layout/hierarchy2"/>
    <dgm:cxn modelId="{D7A5AF5A-B864-5446-A79B-A60C742D738D}" type="presParOf" srcId="{26ECE550-DB7B-A94E-BB6D-69EBBB0478F4}" destId="{BFCA5115-FBFC-5D41-A105-40D308B1B58D}" srcOrd="0" destOrd="0" presId="urn:microsoft.com/office/officeart/2005/8/layout/hierarchy2"/>
    <dgm:cxn modelId="{9091CE91-6721-6E43-A896-54AC4E3471D5}" type="presParOf" srcId="{BFCA5115-FBFC-5D41-A105-40D308B1B58D}" destId="{774EB0B8-B797-A144-8DEB-5C5B77FEE66F}" srcOrd="0" destOrd="0" presId="urn:microsoft.com/office/officeart/2005/8/layout/hierarchy2"/>
    <dgm:cxn modelId="{5EF9F6C1-211F-6D46-93D4-27D9BDC76137}" type="presParOf" srcId="{26ECE550-DB7B-A94E-BB6D-69EBBB0478F4}" destId="{0617F972-4FAB-2347-AE8E-97873D5D2A1F}" srcOrd="1" destOrd="0" presId="urn:microsoft.com/office/officeart/2005/8/layout/hierarchy2"/>
    <dgm:cxn modelId="{2CECCED8-B7F9-7444-8F4A-258E600D4649}" type="presParOf" srcId="{0617F972-4FAB-2347-AE8E-97873D5D2A1F}" destId="{E983243D-F41C-E443-8794-FA1B6BCB1559}" srcOrd="0" destOrd="0" presId="urn:microsoft.com/office/officeart/2005/8/layout/hierarchy2"/>
    <dgm:cxn modelId="{F9BF3975-E8AD-F54C-A647-D542BACEF05F}" type="presParOf" srcId="{0617F972-4FAB-2347-AE8E-97873D5D2A1F}" destId="{5B0B1BE5-828B-9B4A-942C-2BBEF51092A4}" srcOrd="1" destOrd="0" presId="urn:microsoft.com/office/officeart/2005/8/layout/hierarchy2"/>
    <dgm:cxn modelId="{B4A2CA43-1956-B042-80C0-5D77ADAB26B9}" type="presParOf" srcId="{26ECE550-DB7B-A94E-BB6D-69EBBB0478F4}" destId="{2F6A6A87-C7B1-9845-9C01-60FE7B59D0E1}" srcOrd="2" destOrd="0" presId="urn:microsoft.com/office/officeart/2005/8/layout/hierarchy2"/>
    <dgm:cxn modelId="{AD340552-4455-0B47-BF0B-D6AC5A36509A}" type="presParOf" srcId="{2F6A6A87-C7B1-9845-9C01-60FE7B59D0E1}" destId="{73B35AA9-C002-BD46-8505-7ACAACF80AC6}" srcOrd="0" destOrd="0" presId="urn:microsoft.com/office/officeart/2005/8/layout/hierarchy2"/>
    <dgm:cxn modelId="{91C93B8B-A5D7-4147-9F71-C0F32E9915CB}" type="presParOf" srcId="{26ECE550-DB7B-A94E-BB6D-69EBBB0478F4}" destId="{DAFDA5AA-7C1F-CB4F-A941-222CC1348678}" srcOrd="3" destOrd="0" presId="urn:microsoft.com/office/officeart/2005/8/layout/hierarchy2"/>
    <dgm:cxn modelId="{3749A4A9-00A7-7C42-B92C-6CC951ED32C7}" type="presParOf" srcId="{DAFDA5AA-7C1F-CB4F-A941-222CC1348678}" destId="{38F5BBE1-9C83-2942-AB72-A9207D2C4742}" srcOrd="0" destOrd="0" presId="urn:microsoft.com/office/officeart/2005/8/layout/hierarchy2"/>
    <dgm:cxn modelId="{B487BB80-12A9-3940-9DAA-CFE52BCD1F4C}" type="presParOf" srcId="{DAFDA5AA-7C1F-CB4F-A941-222CC1348678}" destId="{FCEB58D1-9068-8247-8E31-66B9C750B816}" srcOrd="1" destOrd="0" presId="urn:microsoft.com/office/officeart/2005/8/layout/hierarchy2"/>
    <dgm:cxn modelId="{283C4A49-0302-F34D-9A04-1EAC261F67BD}" type="presParOf" srcId="{315C88AC-2835-3E48-8BCF-046724059279}" destId="{16F43C1A-628D-A94D-840D-873CDA7E3900}" srcOrd="4" destOrd="0" presId="urn:microsoft.com/office/officeart/2005/8/layout/hierarchy2"/>
    <dgm:cxn modelId="{7732E19A-B79A-C545-A980-4E638AFB826E}" type="presParOf" srcId="{16F43C1A-628D-A94D-840D-873CDA7E3900}" destId="{FAAAFD26-3337-7541-93B1-86A42C89E47D}" srcOrd="0" destOrd="0" presId="urn:microsoft.com/office/officeart/2005/8/layout/hierarchy2"/>
    <dgm:cxn modelId="{D08D66DE-E61E-C34A-9E4D-8895D0F05FE0}" type="presParOf" srcId="{315C88AC-2835-3E48-8BCF-046724059279}" destId="{BD0F783B-EF40-EE49-9817-0FA05B488AAF}" srcOrd="5" destOrd="0" presId="urn:microsoft.com/office/officeart/2005/8/layout/hierarchy2"/>
    <dgm:cxn modelId="{8C295E5D-2BDD-924A-9165-A8949F75FD30}" type="presParOf" srcId="{BD0F783B-EF40-EE49-9817-0FA05B488AAF}" destId="{88CA2CE1-FB10-BE4A-BC84-7CEAEE0F6179}" srcOrd="0" destOrd="0" presId="urn:microsoft.com/office/officeart/2005/8/layout/hierarchy2"/>
    <dgm:cxn modelId="{02FD297D-0E18-934E-8D06-370B970E7D7D}" type="presParOf" srcId="{BD0F783B-EF40-EE49-9817-0FA05B488AAF}" destId="{6F76B054-3F93-494F-8FDC-AB091BD4FEE1}" srcOrd="1" destOrd="0" presId="urn:microsoft.com/office/officeart/2005/8/layout/hierarchy2"/>
    <dgm:cxn modelId="{DAFF416B-BF6A-CF4F-AA8C-B80D149C1337}" type="presParOf" srcId="{6F76B054-3F93-494F-8FDC-AB091BD4FEE1}" destId="{687F180F-D6D6-6747-8CE9-FA61AC686AC4}" srcOrd="0" destOrd="0" presId="urn:microsoft.com/office/officeart/2005/8/layout/hierarchy2"/>
    <dgm:cxn modelId="{EA451AE1-88E4-8243-B66D-69F8840E99DA}" type="presParOf" srcId="{687F180F-D6D6-6747-8CE9-FA61AC686AC4}" destId="{BCBD7A7C-CDD7-F74D-A108-635017B94CBE}" srcOrd="0" destOrd="0" presId="urn:microsoft.com/office/officeart/2005/8/layout/hierarchy2"/>
    <dgm:cxn modelId="{40AAC29B-C391-104A-9018-5897B1945520}" type="presParOf" srcId="{6F76B054-3F93-494F-8FDC-AB091BD4FEE1}" destId="{F662D67C-E65B-C346-8206-23FE40A1FD34}" srcOrd="1" destOrd="0" presId="urn:microsoft.com/office/officeart/2005/8/layout/hierarchy2"/>
    <dgm:cxn modelId="{450328F1-8F34-CA43-8B9B-928BBB9708AD}" type="presParOf" srcId="{F662D67C-E65B-C346-8206-23FE40A1FD34}" destId="{EB57051C-AA0D-1A4F-8524-B3A013EE4DB6}" srcOrd="0" destOrd="0" presId="urn:microsoft.com/office/officeart/2005/8/layout/hierarchy2"/>
    <dgm:cxn modelId="{007A2E4B-6849-034B-8065-0E10A3B8BF13}" type="presParOf" srcId="{F662D67C-E65B-C346-8206-23FE40A1FD34}" destId="{4D11AECF-B457-BE4E-9DAE-ECE1B1A74E43}"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88979-BDF0-D840-A1F8-BF1BCC0CAAA7}">
      <dsp:nvSpPr>
        <dsp:cNvPr id="0" name=""/>
        <dsp:cNvSpPr/>
      </dsp:nvSpPr>
      <dsp:spPr>
        <a:xfrm>
          <a:off x="1460730" y="610473"/>
          <a:ext cx="128063" cy="561040"/>
        </a:xfrm>
        <a:custGeom>
          <a:avLst/>
          <a:gdLst/>
          <a:ahLst/>
          <a:cxnLst/>
          <a:rect l="0" t="0" r="0" b="0"/>
          <a:pathLst>
            <a:path>
              <a:moveTo>
                <a:pt x="0" y="0"/>
              </a:moveTo>
              <a:lnTo>
                <a:pt x="0" y="561040"/>
              </a:lnTo>
              <a:lnTo>
                <a:pt x="128063" y="5610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586F17-DA63-9749-8631-B5AB16A2B3A3}">
      <dsp:nvSpPr>
        <dsp:cNvPr id="0" name=""/>
        <dsp:cNvSpPr/>
      </dsp:nvSpPr>
      <dsp:spPr>
        <a:xfrm>
          <a:off x="1332666" y="610473"/>
          <a:ext cx="128063" cy="561040"/>
        </a:xfrm>
        <a:custGeom>
          <a:avLst/>
          <a:gdLst/>
          <a:ahLst/>
          <a:cxnLst/>
          <a:rect l="0" t="0" r="0" b="0"/>
          <a:pathLst>
            <a:path>
              <a:moveTo>
                <a:pt x="128063" y="0"/>
              </a:moveTo>
              <a:lnTo>
                <a:pt x="128063" y="561040"/>
              </a:lnTo>
              <a:lnTo>
                <a:pt x="0" y="5610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DE7039-5336-B84B-B49E-0B88435C207E}">
      <dsp:nvSpPr>
        <dsp:cNvPr id="0" name=""/>
        <dsp:cNvSpPr/>
      </dsp:nvSpPr>
      <dsp:spPr>
        <a:xfrm>
          <a:off x="850904" y="646"/>
          <a:ext cx="1219652" cy="609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LES NEUROSCIENCES </a:t>
          </a:r>
        </a:p>
      </dsp:txBody>
      <dsp:txXfrm>
        <a:off x="850904" y="646"/>
        <a:ext cx="1219652" cy="609826"/>
      </dsp:txXfrm>
    </dsp:sp>
    <dsp:sp modelId="{CDDA7651-5BB6-9B48-B748-A80330B75EDF}">
      <dsp:nvSpPr>
        <dsp:cNvPr id="0" name=""/>
        <dsp:cNvSpPr/>
      </dsp:nvSpPr>
      <dsp:spPr>
        <a:xfrm>
          <a:off x="113014" y="866600"/>
          <a:ext cx="1219652" cy="609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NEUROSCIENCES AFFECTIVES </a:t>
          </a:r>
        </a:p>
      </dsp:txBody>
      <dsp:txXfrm>
        <a:off x="113014" y="866600"/>
        <a:ext cx="1219652" cy="609826"/>
      </dsp:txXfrm>
    </dsp:sp>
    <dsp:sp modelId="{4C8A0FC5-0926-F546-91A7-30C17F5DD083}">
      <dsp:nvSpPr>
        <dsp:cNvPr id="0" name=""/>
        <dsp:cNvSpPr/>
      </dsp:nvSpPr>
      <dsp:spPr>
        <a:xfrm>
          <a:off x="1588794" y="866600"/>
          <a:ext cx="1219652" cy="609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NEUROSCIENCES COGNITIVES </a:t>
          </a:r>
        </a:p>
      </dsp:txBody>
      <dsp:txXfrm>
        <a:off x="1588794" y="866600"/>
        <a:ext cx="1219652" cy="609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C7CFD-5CBD-B642-ADA6-0A80077B8767}">
      <dsp:nvSpPr>
        <dsp:cNvPr id="0" name=""/>
        <dsp:cNvSpPr/>
      </dsp:nvSpPr>
      <dsp:spPr>
        <a:xfrm>
          <a:off x="656701" y="1557398"/>
          <a:ext cx="1203022" cy="601511"/>
        </a:xfrm>
        <a:prstGeom prst="roundRect">
          <a:avLst>
            <a:gd name="adj" fmla="val 10000"/>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GT </a:t>
          </a:r>
          <a:r>
            <a:rPr lang="fr-FR" sz="1000" kern="1200" dirty="0" err="1"/>
            <a:t>neurodidactique</a:t>
          </a:r>
          <a:endParaRPr lang="fr-FR" sz="1000" kern="1200" dirty="0"/>
        </a:p>
        <a:p>
          <a:pPr marL="0" lvl="0" indent="0" algn="ctr" defTabSz="444500">
            <a:lnSpc>
              <a:spcPct val="90000"/>
            </a:lnSpc>
            <a:spcBef>
              <a:spcPct val="0"/>
            </a:spcBef>
            <a:spcAft>
              <a:spcPct val="35000"/>
            </a:spcAft>
            <a:buNone/>
          </a:pPr>
          <a:r>
            <a:rPr lang="fr-FR" sz="1000" kern="1200" dirty="0"/>
            <a:t>Sur les 3 réseaux: Verne, Vilar, Verlaine </a:t>
          </a:r>
        </a:p>
      </dsp:txBody>
      <dsp:txXfrm>
        <a:off x="674319" y="1575016"/>
        <a:ext cx="1167786" cy="566275"/>
      </dsp:txXfrm>
    </dsp:sp>
    <dsp:sp modelId="{195E81AE-923C-6346-A974-82B4BCC6927F}">
      <dsp:nvSpPr>
        <dsp:cNvPr id="0" name=""/>
        <dsp:cNvSpPr/>
      </dsp:nvSpPr>
      <dsp:spPr>
        <a:xfrm rot="17500715">
          <a:off x="1448989" y="1236821"/>
          <a:ext cx="1302679" cy="32124"/>
        </a:xfrm>
        <a:custGeom>
          <a:avLst/>
          <a:gdLst/>
          <a:ahLst/>
          <a:cxnLst/>
          <a:rect l="0" t="0" r="0" b="0"/>
          <a:pathLst>
            <a:path>
              <a:moveTo>
                <a:pt x="0" y="16062"/>
              </a:moveTo>
              <a:lnTo>
                <a:pt x="1302679" y="1606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67762" y="1220316"/>
        <a:ext cx="65133" cy="65133"/>
      </dsp:txXfrm>
    </dsp:sp>
    <dsp:sp modelId="{30D8842B-E8A2-3744-BDDB-271592D9CC32}">
      <dsp:nvSpPr>
        <dsp:cNvPr id="0" name=""/>
        <dsp:cNvSpPr/>
      </dsp:nvSpPr>
      <dsp:spPr>
        <a:xfrm>
          <a:off x="2340934" y="346856"/>
          <a:ext cx="1203022" cy="60151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De  la formation </a:t>
          </a:r>
        </a:p>
      </dsp:txBody>
      <dsp:txXfrm>
        <a:off x="2358552" y="364474"/>
        <a:ext cx="1167786" cy="566275"/>
      </dsp:txXfrm>
    </dsp:sp>
    <dsp:sp modelId="{C41EE51F-0D50-1C43-87C0-AD9EAA4F8E0C}">
      <dsp:nvSpPr>
        <dsp:cNvPr id="0" name=""/>
        <dsp:cNvSpPr/>
      </dsp:nvSpPr>
      <dsp:spPr>
        <a:xfrm rot="19457599">
          <a:off x="3488256" y="458615"/>
          <a:ext cx="592610" cy="32124"/>
        </a:xfrm>
        <a:custGeom>
          <a:avLst/>
          <a:gdLst/>
          <a:ahLst/>
          <a:cxnLst/>
          <a:rect l="0" t="0" r="0" b="0"/>
          <a:pathLst>
            <a:path>
              <a:moveTo>
                <a:pt x="0" y="16062"/>
              </a:moveTo>
              <a:lnTo>
                <a:pt x="592610" y="1606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69746" y="459862"/>
        <a:ext cx="29630" cy="29630"/>
      </dsp:txXfrm>
    </dsp:sp>
    <dsp:sp modelId="{6FAFFC75-8556-DD47-89FF-E78E8D251CA0}">
      <dsp:nvSpPr>
        <dsp:cNvPr id="0" name=""/>
        <dsp:cNvSpPr/>
      </dsp:nvSpPr>
      <dsp:spPr>
        <a:xfrm>
          <a:off x="4025166" y="987"/>
          <a:ext cx="1203022" cy="601511"/>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Des conférences dans le cadre des 108h</a:t>
          </a:r>
        </a:p>
      </dsp:txBody>
      <dsp:txXfrm>
        <a:off x="4042784" y="18605"/>
        <a:ext cx="1167786" cy="566275"/>
      </dsp:txXfrm>
    </dsp:sp>
    <dsp:sp modelId="{C39BB208-75B8-3346-AD77-59F695BF3786}">
      <dsp:nvSpPr>
        <dsp:cNvPr id="0" name=""/>
        <dsp:cNvSpPr/>
      </dsp:nvSpPr>
      <dsp:spPr>
        <a:xfrm rot="2142401">
          <a:off x="3488256" y="804484"/>
          <a:ext cx="592610" cy="32124"/>
        </a:xfrm>
        <a:custGeom>
          <a:avLst/>
          <a:gdLst/>
          <a:ahLst/>
          <a:cxnLst/>
          <a:rect l="0" t="0" r="0" b="0"/>
          <a:pathLst>
            <a:path>
              <a:moveTo>
                <a:pt x="0" y="16062"/>
              </a:moveTo>
              <a:lnTo>
                <a:pt x="592610" y="1606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69746" y="805731"/>
        <a:ext cx="29630" cy="29630"/>
      </dsp:txXfrm>
    </dsp:sp>
    <dsp:sp modelId="{C467B6AE-8C55-F745-BA71-E59CDF15FDC5}">
      <dsp:nvSpPr>
        <dsp:cNvPr id="0" name=""/>
        <dsp:cNvSpPr/>
      </dsp:nvSpPr>
      <dsp:spPr>
        <a:xfrm>
          <a:off x="4025166" y="692725"/>
          <a:ext cx="1203022" cy="601511"/>
        </a:xfrm>
        <a:prstGeom prst="roundRect">
          <a:avLst>
            <a:gd name="adj" fmla="val 10000"/>
          </a:avLst>
        </a:prstGeom>
        <a:solidFill>
          <a:schemeClr val="accent4">
            <a:lumMod val="60000"/>
            <a:lumOff val="40000"/>
          </a:schemeClr>
        </a:solidFill>
        <a:ln w="12700" cap="flat" cmpd="sng" algn="ctr">
          <a:solidFill>
            <a:schemeClr val="accent6">
              <a:shade val="50000"/>
            </a:schemeClr>
          </a:solidFill>
          <a:prstDash val="solid"/>
          <a:miter lim="800000"/>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Des animations sur la discipline positive</a:t>
          </a:r>
        </a:p>
      </dsp:txBody>
      <dsp:txXfrm>
        <a:off x="4042784" y="710343"/>
        <a:ext cx="1167786" cy="566275"/>
      </dsp:txXfrm>
    </dsp:sp>
    <dsp:sp modelId="{9C4F7866-F6BE-6542-A0E6-43A61E4642BA}">
      <dsp:nvSpPr>
        <dsp:cNvPr id="0" name=""/>
        <dsp:cNvSpPr/>
      </dsp:nvSpPr>
      <dsp:spPr>
        <a:xfrm rot="1186030">
          <a:off x="1844659" y="1928559"/>
          <a:ext cx="511340" cy="32124"/>
        </a:xfrm>
        <a:custGeom>
          <a:avLst/>
          <a:gdLst/>
          <a:ahLst/>
          <a:cxnLst/>
          <a:rect l="0" t="0" r="0" b="0"/>
          <a:pathLst>
            <a:path>
              <a:moveTo>
                <a:pt x="0" y="16062"/>
              </a:moveTo>
              <a:lnTo>
                <a:pt x="511340" y="1606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87545" y="1931837"/>
        <a:ext cx="25567" cy="25567"/>
      </dsp:txXfrm>
    </dsp:sp>
    <dsp:sp modelId="{82C2FCCA-8CC4-CB41-B175-552640BEBC3F}">
      <dsp:nvSpPr>
        <dsp:cNvPr id="0" name=""/>
        <dsp:cNvSpPr/>
      </dsp:nvSpPr>
      <dsp:spPr>
        <a:xfrm>
          <a:off x="2340934" y="1730332"/>
          <a:ext cx="1203022" cy="60151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Des expérimentations en classe</a:t>
          </a:r>
        </a:p>
      </dsp:txBody>
      <dsp:txXfrm>
        <a:off x="2358552" y="1747950"/>
        <a:ext cx="1167786" cy="566275"/>
      </dsp:txXfrm>
    </dsp:sp>
    <dsp:sp modelId="{BFCA5115-FBFC-5D41-A105-40D308B1B58D}">
      <dsp:nvSpPr>
        <dsp:cNvPr id="0" name=""/>
        <dsp:cNvSpPr/>
      </dsp:nvSpPr>
      <dsp:spPr>
        <a:xfrm rot="19457599">
          <a:off x="3488256" y="1842092"/>
          <a:ext cx="592610" cy="32124"/>
        </a:xfrm>
        <a:custGeom>
          <a:avLst/>
          <a:gdLst/>
          <a:ahLst/>
          <a:cxnLst/>
          <a:rect l="0" t="0" r="0" b="0"/>
          <a:pathLst>
            <a:path>
              <a:moveTo>
                <a:pt x="0" y="16062"/>
              </a:moveTo>
              <a:lnTo>
                <a:pt x="592610" y="1606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69746" y="1843338"/>
        <a:ext cx="29630" cy="29630"/>
      </dsp:txXfrm>
    </dsp:sp>
    <dsp:sp modelId="{E983243D-F41C-E443-8794-FA1B6BCB1559}">
      <dsp:nvSpPr>
        <dsp:cNvPr id="0" name=""/>
        <dsp:cNvSpPr/>
      </dsp:nvSpPr>
      <dsp:spPr>
        <a:xfrm>
          <a:off x="4025166" y="1384463"/>
          <a:ext cx="1203022" cy="60151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Des </a:t>
          </a:r>
          <a:r>
            <a:rPr lang="fr-FR" sz="1000" kern="1200" dirty="0" err="1"/>
            <a:t>cogni</a:t>
          </a:r>
          <a:r>
            <a:rPr lang="fr-FR" sz="1000" kern="1200" dirty="0"/>
            <a:t>-classes</a:t>
          </a:r>
        </a:p>
      </dsp:txBody>
      <dsp:txXfrm>
        <a:off x="4042784" y="1402081"/>
        <a:ext cx="1167786" cy="566275"/>
      </dsp:txXfrm>
    </dsp:sp>
    <dsp:sp modelId="{2F6A6A87-C7B1-9845-9C01-60FE7B59D0E1}">
      <dsp:nvSpPr>
        <dsp:cNvPr id="0" name=""/>
        <dsp:cNvSpPr/>
      </dsp:nvSpPr>
      <dsp:spPr>
        <a:xfrm rot="2142401">
          <a:off x="3488256" y="2187961"/>
          <a:ext cx="592610" cy="32124"/>
        </a:xfrm>
        <a:custGeom>
          <a:avLst/>
          <a:gdLst/>
          <a:ahLst/>
          <a:cxnLst/>
          <a:rect l="0" t="0" r="0" b="0"/>
          <a:pathLst>
            <a:path>
              <a:moveTo>
                <a:pt x="0" y="16062"/>
              </a:moveTo>
              <a:lnTo>
                <a:pt x="592610" y="1606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69746" y="2189207"/>
        <a:ext cx="29630" cy="29630"/>
      </dsp:txXfrm>
    </dsp:sp>
    <dsp:sp modelId="{38F5BBE1-9C83-2942-AB72-A9207D2C4742}">
      <dsp:nvSpPr>
        <dsp:cNvPr id="0" name=""/>
        <dsp:cNvSpPr/>
      </dsp:nvSpPr>
      <dsp:spPr>
        <a:xfrm>
          <a:off x="4025166" y="2076201"/>
          <a:ext cx="1203022" cy="601511"/>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VIDEO-FORMATION (voir autre FA)</a:t>
          </a:r>
        </a:p>
      </dsp:txBody>
      <dsp:txXfrm>
        <a:off x="4042784" y="2093819"/>
        <a:ext cx="1167786" cy="566275"/>
      </dsp:txXfrm>
    </dsp:sp>
    <dsp:sp modelId="{16F43C1A-628D-A94D-840D-873CDA7E3900}">
      <dsp:nvSpPr>
        <dsp:cNvPr id="0" name=""/>
        <dsp:cNvSpPr/>
      </dsp:nvSpPr>
      <dsp:spPr>
        <a:xfrm rot="4099285">
          <a:off x="1448989" y="2447362"/>
          <a:ext cx="1302679" cy="32124"/>
        </a:xfrm>
        <a:custGeom>
          <a:avLst/>
          <a:gdLst/>
          <a:ahLst/>
          <a:cxnLst/>
          <a:rect l="0" t="0" r="0" b="0"/>
          <a:pathLst>
            <a:path>
              <a:moveTo>
                <a:pt x="0" y="16062"/>
              </a:moveTo>
              <a:lnTo>
                <a:pt x="1302679" y="1606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67762" y="2430857"/>
        <a:ext cx="65133" cy="65133"/>
      </dsp:txXfrm>
    </dsp:sp>
    <dsp:sp modelId="{88CA2CE1-FB10-BE4A-BC84-7CEAEE0F6179}">
      <dsp:nvSpPr>
        <dsp:cNvPr id="0" name=""/>
        <dsp:cNvSpPr/>
      </dsp:nvSpPr>
      <dsp:spPr>
        <a:xfrm>
          <a:off x="2340934" y="2767940"/>
          <a:ext cx="1203022" cy="60151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Des outils à fabriquer pour essayer dans sa classe</a:t>
          </a:r>
        </a:p>
      </dsp:txBody>
      <dsp:txXfrm>
        <a:off x="2358552" y="2785558"/>
        <a:ext cx="1167786" cy="566275"/>
      </dsp:txXfrm>
    </dsp:sp>
    <dsp:sp modelId="{687F180F-D6D6-6747-8CE9-FA61AC686AC4}">
      <dsp:nvSpPr>
        <dsp:cNvPr id="0" name=""/>
        <dsp:cNvSpPr/>
      </dsp:nvSpPr>
      <dsp:spPr>
        <a:xfrm>
          <a:off x="3543956" y="3052633"/>
          <a:ext cx="481209" cy="32124"/>
        </a:xfrm>
        <a:custGeom>
          <a:avLst/>
          <a:gdLst/>
          <a:ahLst/>
          <a:cxnLst/>
          <a:rect l="0" t="0" r="0" b="0"/>
          <a:pathLst>
            <a:path>
              <a:moveTo>
                <a:pt x="0" y="16062"/>
              </a:moveTo>
              <a:lnTo>
                <a:pt x="481209" y="1606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72531" y="3056665"/>
        <a:ext cx="24060" cy="24060"/>
      </dsp:txXfrm>
    </dsp:sp>
    <dsp:sp modelId="{EB57051C-AA0D-1A4F-8524-B3A013EE4DB6}">
      <dsp:nvSpPr>
        <dsp:cNvPr id="0" name=""/>
        <dsp:cNvSpPr/>
      </dsp:nvSpPr>
      <dsp:spPr>
        <a:xfrm>
          <a:off x="4025166" y="2767940"/>
          <a:ext cx="1203022" cy="601511"/>
        </a:xfrm>
        <a:prstGeom prst="roundRect">
          <a:avLst>
            <a:gd name="adj" fmla="val 10000"/>
          </a:avLst>
        </a:prstGeom>
        <a:solidFill>
          <a:schemeClr val="bg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Des </a:t>
          </a:r>
          <a:r>
            <a:rPr lang="fr-FR" sz="1000" kern="1200" dirty="0" err="1"/>
            <a:t>cogni</a:t>
          </a:r>
          <a:r>
            <a:rPr lang="fr-FR" sz="1000" kern="1200" dirty="0"/>
            <a:t>-dispositifs dans sa classe</a:t>
          </a:r>
        </a:p>
      </dsp:txBody>
      <dsp:txXfrm>
        <a:off x="4042784" y="2785558"/>
        <a:ext cx="1167786" cy="5662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0053D-8FCB-9E4E-852C-0B6021120C4C}" type="datetimeFigureOut">
              <a:rPr lang="fr-FR" smtClean="0"/>
              <a:t>10/02/2019</a:t>
            </a:fld>
            <a:endParaRPr lang="fr-FR"/>
          </a:p>
        </p:txBody>
      </p:sp>
      <p:sp>
        <p:nvSpPr>
          <p:cNvPr id="4" name="Espace réservé de l’image des diapositives 3"/>
          <p:cNvSpPr>
            <a:spLocks noGrp="1" noRot="1" noChangeAspect="1"/>
          </p:cNvSpPr>
          <p:nvPr>
            <p:ph type="sldImg" idx="2"/>
          </p:nvPr>
        </p:nvSpPr>
        <p:spPr>
          <a:xfrm>
            <a:off x="2320925" y="1143000"/>
            <a:ext cx="22161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2E679-7EE6-304A-82AC-C70F86D00DDE}" type="slidenum">
              <a:rPr lang="fr-FR" smtClean="0"/>
              <a:t>‹N°›</a:t>
            </a:fld>
            <a:endParaRPr lang="fr-FR"/>
          </a:p>
        </p:txBody>
      </p:sp>
    </p:spTree>
    <p:extLst>
      <p:ext uri="{BB962C8B-B14F-4D97-AF65-F5344CB8AC3E}">
        <p14:creationId xmlns:p14="http://schemas.microsoft.com/office/powerpoint/2010/main" val="56160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8762" y="1729270"/>
            <a:ext cx="6445965" cy="3678673"/>
          </a:xfrm>
        </p:spPr>
        <p:txBody>
          <a:bodyPr anchor="b"/>
          <a:lstStyle>
            <a:lvl1pPr algn="ctr">
              <a:defRPr sz="4976"/>
            </a:lvl1pPr>
          </a:lstStyle>
          <a:p>
            <a:r>
              <a:rPr lang="fr-FR"/>
              <a:t>Cliquez et modifiez le titre</a:t>
            </a:r>
            <a:endParaRPr lang="en-US" dirty="0"/>
          </a:p>
        </p:txBody>
      </p:sp>
      <p:sp>
        <p:nvSpPr>
          <p:cNvPr id="3" name="Subtitle 2"/>
          <p:cNvSpPr>
            <a:spLocks noGrp="1"/>
          </p:cNvSpPr>
          <p:nvPr>
            <p:ph type="subTitle" idx="1"/>
          </p:nvPr>
        </p:nvSpPr>
        <p:spPr>
          <a:xfrm>
            <a:off x="947936" y="5549807"/>
            <a:ext cx="5687616" cy="2551100"/>
          </a:xfrm>
        </p:spPr>
        <p:txBody>
          <a:bodyPr/>
          <a:lstStyle>
            <a:lvl1pPr marL="0" indent="0" algn="ctr">
              <a:buNone/>
              <a:defRPr sz="1990"/>
            </a:lvl1pPr>
            <a:lvl2pPr marL="379156" indent="0" algn="ctr">
              <a:buNone/>
              <a:defRPr sz="1659"/>
            </a:lvl2pPr>
            <a:lvl3pPr marL="758312" indent="0" algn="ctr">
              <a:buNone/>
              <a:defRPr sz="1493"/>
            </a:lvl3pPr>
            <a:lvl4pPr marL="1137468" indent="0" algn="ctr">
              <a:buNone/>
              <a:defRPr sz="1327"/>
            </a:lvl4pPr>
            <a:lvl5pPr marL="1516624" indent="0" algn="ctr">
              <a:buNone/>
              <a:defRPr sz="1327"/>
            </a:lvl5pPr>
            <a:lvl6pPr marL="1895780" indent="0" algn="ctr">
              <a:buNone/>
              <a:defRPr sz="1327"/>
            </a:lvl6pPr>
            <a:lvl7pPr marL="2274936" indent="0" algn="ctr">
              <a:buNone/>
              <a:defRPr sz="1327"/>
            </a:lvl7pPr>
            <a:lvl8pPr marL="2654092" indent="0" algn="ctr">
              <a:buNone/>
              <a:defRPr sz="1327"/>
            </a:lvl8pPr>
            <a:lvl9pPr marL="3033248" indent="0" algn="ctr">
              <a:buNone/>
              <a:defRPr sz="1327"/>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6D9C35F9-1DDA-714F-9BCE-193F28076449}" type="datetimeFigureOut">
              <a:rPr lang="fr-FR" smtClean="0"/>
              <a:t>10/02/2019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D9C35F9-1DDA-714F-9BCE-193F28076449}" type="datetimeFigureOut">
              <a:rPr lang="fr-FR" smtClean="0"/>
              <a:t>10/02/2019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26934" y="562563"/>
            <a:ext cx="1635190" cy="8954536"/>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521365" y="562563"/>
            <a:ext cx="4810775" cy="895453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D9C35F9-1DDA-714F-9BCE-193F28076449}" type="datetimeFigureOut">
              <a:rPr lang="fr-FR" smtClean="0"/>
              <a:t>10/02/2019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D9C35F9-1DDA-714F-9BCE-193F28076449}" type="datetimeFigureOut">
              <a:rPr lang="fr-FR" smtClean="0"/>
              <a:t>10/02/2019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7416" y="2634265"/>
            <a:ext cx="6540758" cy="4395328"/>
          </a:xfrm>
        </p:spPr>
        <p:txBody>
          <a:bodyPr anchor="b"/>
          <a:lstStyle>
            <a:lvl1pPr>
              <a:defRPr sz="4976"/>
            </a:lvl1pPr>
          </a:lstStyle>
          <a:p>
            <a:r>
              <a:rPr lang="fr-FR"/>
              <a:t>Cliquez et modifiez le titre</a:t>
            </a:r>
            <a:endParaRPr lang="en-US" dirty="0"/>
          </a:p>
        </p:txBody>
      </p:sp>
      <p:sp>
        <p:nvSpPr>
          <p:cNvPr id="3" name="Text Placeholder 2"/>
          <p:cNvSpPr>
            <a:spLocks noGrp="1"/>
          </p:cNvSpPr>
          <p:nvPr>
            <p:ph type="body" idx="1"/>
          </p:nvPr>
        </p:nvSpPr>
        <p:spPr>
          <a:xfrm>
            <a:off x="517416" y="7071175"/>
            <a:ext cx="6540758" cy="2311399"/>
          </a:xfrm>
        </p:spPr>
        <p:txBody>
          <a:bodyPr/>
          <a:lstStyle>
            <a:lvl1pPr marL="0" indent="0">
              <a:buNone/>
              <a:defRPr sz="1990">
                <a:solidFill>
                  <a:schemeClr val="tx1"/>
                </a:solidFill>
              </a:defRPr>
            </a:lvl1pPr>
            <a:lvl2pPr marL="379156" indent="0">
              <a:buNone/>
              <a:defRPr sz="1659">
                <a:solidFill>
                  <a:schemeClr val="tx1">
                    <a:tint val="75000"/>
                  </a:schemeClr>
                </a:solidFill>
              </a:defRPr>
            </a:lvl2pPr>
            <a:lvl3pPr marL="758312" indent="0">
              <a:buNone/>
              <a:defRPr sz="1493">
                <a:solidFill>
                  <a:schemeClr val="tx1">
                    <a:tint val="75000"/>
                  </a:schemeClr>
                </a:solidFill>
              </a:defRPr>
            </a:lvl3pPr>
            <a:lvl4pPr marL="1137468" indent="0">
              <a:buNone/>
              <a:defRPr sz="1327">
                <a:solidFill>
                  <a:schemeClr val="tx1">
                    <a:tint val="75000"/>
                  </a:schemeClr>
                </a:solidFill>
              </a:defRPr>
            </a:lvl4pPr>
            <a:lvl5pPr marL="1516624" indent="0">
              <a:buNone/>
              <a:defRPr sz="1327">
                <a:solidFill>
                  <a:schemeClr val="tx1">
                    <a:tint val="75000"/>
                  </a:schemeClr>
                </a:solidFill>
              </a:defRPr>
            </a:lvl5pPr>
            <a:lvl6pPr marL="1895780" indent="0">
              <a:buNone/>
              <a:defRPr sz="1327">
                <a:solidFill>
                  <a:schemeClr val="tx1">
                    <a:tint val="75000"/>
                  </a:schemeClr>
                </a:solidFill>
              </a:defRPr>
            </a:lvl6pPr>
            <a:lvl7pPr marL="2274936" indent="0">
              <a:buNone/>
              <a:defRPr sz="1327">
                <a:solidFill>
                  <a:schemeClr val="tx1">
                    <a:tint val="75000"/>
                  </a:schemeClr>
                </a:solidFill>
              </a:defRPr>
            </a:lvl7pPr>
            <a:lvl8pPr marL="2654092" indent="0">
              <a:buNone/>
              <a:defRPr sz="1327">
                <a:solidFill>
                  <a:schemeClr val="tx1">
                    <a:tint val="75000"/>
                  </a:schemeClr>
                </a:solidFill>
              </a:defRPr>
            </a:lvl8pPr>
            <a:lvl9pPr marL="3033248" indent="0">
              <a:buNone/>
              <a:defRPr sz="1327">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D9C35F9-1DDA-714F-9BCE-193F28076449}" type="datetimeFigureOut">
              <a:rPr lang="fr-FR" smtClean="0"/>
              <a:t>10/02/2019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521365" y="2812815"/>
            <a:ext cx="3222982" cy="67042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39141" y="2812815"/>
            <a:ext cx="3222982" cy="67042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D9C35F9-1DDA-714F-9BCE-193F28076449}" type="datetimeFigureOut">
              <a:rPr lang="fr-FR" smtClean="0"/>
              <a:t>10/02/2019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2353" y="562565"/>
            <a:ext cx="6540758" cy="2042349"/>
          </a:xfrm>
        </p:spPr>
        <p:txBody>
          <a:bodyPr/>
          <a:lstStyle/>
          <a:p>
            <a:r>
              <a:rPr lang="fr-FR"/>
              <a:t>Cliquez et modifiez le titre</a:t>
            </a:r>
            <a:endParaRPr lang="en-US" dirty="0"/>
          </a:p>
        </p:txBody>
      </p:sp>
      <p:sp>
        <p:nvSpPr>
          <p:cNvPr id="3" name="Text Placeholder 2"/>
          <p:cNvSpPr>
            <a:spLocks noGrp="1"/>
          </p:cNvSpPr>
          <p:nvPr>
            <p:ph type="body" idx="1"/>
          </p:nvPr>
        </p:nvSpPr>
        <p:spPr>
          <a:xfrm>
            <a:off x="522354" y="2590236"/>
            <a:ext cx="3208170" cy="1269435"/>
          </a:xfrm>
        </p:spPr>
        <p:txBody>
          <a:bodyPr anchor="b"/>
          <a:lstStyle>
            <a:lvl1pPr marL="0" indent="0">
              <a:buNone/>
              <a:defRPr sz="1990" b="1"/>
            </a:lvl1pPr>
            <a:lvl2pPr marL="379156" indent="0">
              <a:buNone/>
              <a:defRPr sz="1659" b="1"/>
            </a:lvl2pPr>
            <a:lvl3pPr marL="758312" indent="0">
              <a:buNone/>
              <a:defRPr sz="1493" b="1"/>
            </a:lvl3pPr>
            <a:lvl4pPr marL="1137468" indent="0">
              <a:buNone/>
              <a:defRPr sz="1327" b="1"/>
            </a:lvl4pPr>
            <a:lvl5pPr marL="1516624" indent="0">
              <a:buNone/>
              <a:defRPr sz="1327" b="1"/>
            </a:lvl5pPr>
            <a:lvl6pPr marL="1895780" indent="0">
              <a:buNone/>
              <a:defRPr sz="1327" b="1"/>
            </a:lvl6pPr>
            <a:lvl7pPr marL="2274936" indent="0">
              <a:buNone/>
              <a:defRPr sz="1327" b="1"/>
            </a:lvl7pPr>
            <a:lvl8pPr marL="2654092" indent="0">
              <a:buNone/>
              <a:defRPr sz="1327" b="1"/>
            </a:lvl8pPr>
            <a:lvl9pPr marL="3033248" indent="0">
              <a:buNone/>
              <a:defRPr sz="1327" b="1"/>
            </a:lvl9pPr>
          </a:lstStyle>
          <a:p>
            <a:pPr lvl="0"/>
            <a:r>
              <a:rPr lang="fr-FR"/>
              <a:t>Cliquez pour modifier les styles du texte du masque</a:t>
            </a:r>
          </a:p>
        </p:txBody>
      </p:sp>
      <p:sp>
        <p:nvSpPr>
          <p:cNvPr id="4" name="Content Placeholder 3"/>
          <p:cNvSpPr>
            <a:spLocks noGrp="1"/>
          </p:cNvSpPr>
          <p:nvPr>
            <p:ph sz="half" idx="2"/>
          </p:nvPr>
        </p:nvSpPr>
        <p:spPr>
          <a:xfrm>
            <a:off x="522354" y="3859671"/>
            <a:ext cx="3208170" cy="56769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39141" y="2590236"/>
            <a:ext cx="3223970" cy="1269435"/>
          </a:xfrm>
        </p:spPr>
        <p:txBody>
          <a:bodyPr anchor="b"/>
          <a:lstStyle>
            <a:lvl1pPr marL="0" indent="0">
              <a:buNone/>
              <a:defRPr sz="1990" b="1"/>
            </a:lvl1pPr>
            <a:lvl2pPr marL="379156" indent="0">
              <a:buNone/>
              <a:defRPr sz="1659" b="1"/>
            </a:lvl2pPr>
            <a:lvl3pPr marL="758312" indent="0">
              <a:buNone/>
              <a:defRPr sz="1493" b="1"/>
            </a:lvl3pPr>
            <a:lvl4pPr marL="1137468" indent="0">
              <a:buNone/>
              <a:defRPr sz="1327" b="1"/>
            </a:lvl4pPr>
            <a:lvl5pPr marL="1516624" indent="0">
              <a:buNone/>
              <a:defRPr sz="1327" b="1"/>
            </a:lvl5pPr>
            <a:lvl6pPr marL="1895780" indent="0">
              <a:buNone/>
              <a:defRPr sz="1327" b="1"/>
            </a:lvl6pPr>
            <a:lvl7pPr marL="2274936" indent="0">
              <a:buNone/>
              <a:defRPr sz="1327" b="1"/>
            </a:lvl7pPr>
            <a:lvl8pPr marL="2654092" indent="0">
              <a:buNone/>
              <a:defRPr sz="1327" b="1"/>
            </a:lvl8pPr>
            <a:lvl9pPr marL="3033248" indent="0">
              <a:buNone/>
              <a:defRPr sz="1327" b="1"/>
            </a:lvl9pPr>
          </a:lstStyle>
          <a:p>
            <a:pPr lvl="0"/>
            <a:r>
              <a:rPr lang="fr-FR"/>
              <a:t>Cliquez pour modifier les styles du texte du masque</a:t>
            </a:r>
          </a:p>
        </p:txBody>
      </p:sp>
      <p:sp>
        <p:nvSpPr>
          <p:cNvPr id="6" name="Content Placeholder 5"/>
          <p:cNvSpPr>
            <a:spLocks noGrp="1"/>
          </p:cNvSpPr>
          <p:nvPr>
            <p:ph sz="quarter" idx="4"/>
          </p:nvPr>
        </p:nvSpPr>
        <p:spPr>
          <a:xfrm>
            <a:off x="3839141" y="3859671"/>
            <a:ext cx="3223970" cy="56769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D9C35F9-1DDA-714F-9BCE-193F28076449}" type="datetimeFigureOut">
              <a:rPr lang="fr-FR" smtClean="0"/>
              <a:t>10/02/2019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6D9C35F9-1DDA-714F-9BCE-193F28076449}" type="datetimeFigureOut">
              <a:rPr lang="fr-FR" smtClean="0"/>
              <a:t>10/02/2019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C35F9-1DDA-714F-9BCE-193F28076449}" type="datetimeFigureOut">
              <a:rPr lang="fr-FR" smtClean="0"/>
              <a:t>10/02/2019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2353" y="704427"/>
            <a:ext cx="2445872" cy="2465493"/>
          </a:xfrm>
        </p:spPr>
        <p:txBody>
          <a:bodyPr anchor="b"/>
          <a:lstStyle>
            <a:lvl1pPr>
              <a:defRPr sz="2654"/>
            </a:lvl1pPr>
          </a:lstStyle>
          <a:p>
            <a:r>
              <a:rPr lang="fr-FR"/>
              <a:t>Cliquez et modifiez le titre</a:t>
            </a:r>
            <a:endParaRPr lang="en-US" dirty="0"/>
          </a:p>
        </p:txBody>
      </p:sp>
      <p:sp>
        <p:nvSpPr>
          <p:cNvPr id="3" name="Content Placeholder 2"/>
          <p:cNvSpPr>
            <a:spLocks noGrp="1"/>
          </p:cNvSpPr>
          <p:nvPr>
            <p:ph idx="1"/>
          </p:nvPr>
        </p:nvSpPr>
        <p:spPr>
          <a:xfrm>
            <a:off x="3223970" y="1521368"/>
            <a:ext cx="3839141" cy="7508993"/>
          </a:xfrm>
        </p:spPr>
        <p:txBody>
          <a:bodyPr/>
          <a:lstStyle>
            <a:lvl1pPr>
              <a:defRPr sz="2654"/>
            </a:lvl1pPr>
            <a:lvl2pPr>
              <a:defRPr sz="2322"/>
            </a:lvl2pPr>
            <a:lvl3pPr>
              <a:defRPr sz="1990"/>
            </a:lvl3pPr>
            <a:lvl4pPr>
              <a:defRPr sz="1659"/>
            </a:lvl4pPr>
            <a:lvl5pPr>
              <a:defRPr sz="1659"/>
            </a:lvl5pPr>
            <a:lvl6pPr>
              <a:defRPr sz="1659"/>
            </a:lvl6pPr>
            <a:lvl7pPr>
              <a:defRPr sz="1659"/>
            </a:lvl7pPr>
            <a:lvl8pPr>
              <a:defRPr sz="1659"/>
            </a:lvl8pPr>
            <a:lvl9pPr>
              <a:defRPr sz="165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2353" y="3169920"/>
            <a:ext cx="2445872" cy="5872669"/>
          </a:xfrm>
        </p:spPr>
        <p:txBody>
          <a:bodyPr/>
          <a:lstStyle>
            <a:lvl1pPr marL="0" indent="0">
              <a:buNone/>
              <a:defRPr sz="1327"/>
            </a:lvl1pPr>
            <a:lvl2pPr marL="379156" indent="0">
              <a:buNone/>
              <a:defRPr sz="1161"/>
            </a:lvl2pPr>
            <a:lvl3pPr marL="758312" indent="0">
              <a:buNone/>
              <a:defRPr sz="995"/>
            </a:lvl3pPr>
            <a:lvl4pPr marL="1137468" indent="0">
              <a:buNone/>
              <a:defRPr sz="829"/>
            </a:lvl4pPr>
            <a:lvl5pPr marL="1516624" indent="0">
              <a:buNone/>
              <a:defRPr sz="829"/>
            </a:lvl5pPr>
            <a:lvl6pPr marL="1895780" indent="0">
              <a:buNone/>
              <a:defRPr sz="829"/>
            </a:lvl6pPr>
            <a:lvl7pPr marL="2274936" indent="0">
              <a:buNone/>
              <a:defRPr sz="829"/>
            </a:lvl7pPr>
            <a:lvl8pPr marL="2654092" indent="0">
              <a:buNone/>
              <a:defRPr sz="829"/>
            </a:lvl8pPr>
            <a:lvl9pPr marL="3033248" indent="0">
              <a:buNone/>
              <a:defRPr sz="82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D9C35F9-1DDA-714F-9BCE-193F28076449}" type="datetimeFigureOut">
              <a:rPr lang="fr-FR" smtClean="0"/>
              <a:t>10/02/2019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2353" y="704427"/>
            <a:ext cx="2445872" cy="2465493"/>
          </a:xfrm>
        </p:spPr>
        <p:txBody>
          <a:bodyPr anchor="b"/>
          <a:lstStyle>
            <a:lvl1pPr>
              <a:defRPr sz="2654"/>
            </a:lvl1pPr>
          </a:lstStyle>
          <a:p>
            <a:r>
              <a:rPr lang="fr-FR"/>
              <a:t>Cliquez et modifiez le titre</a:t>
            </a:r>
            <a:endParaRPr lang="en-US" dirty="0"/>
          </a:p>
        </p:txBody>
      </p:sp>
      <p:sp>
        <p:nvSpPr>
          <p:cNvPr id="3" name="Picture Placeholder 2"/>
          <p:cNvSpPr>
            <a:spLocks noGrp="1" noChangeAspect="1"/>
          </p:cNvSpPr>
          <p:nvPr>
            <p:ph type="pic" idx="1"/>
          </p:nvPr>
        </p:nvSpPr>
        <p:spPr>
          <a:xfrm>
            <a:off x="3223970" y="1521368"/>
            <a:ext cx="3839141" cy="7508993"/>
          </a:xfrm>
        </p:spPr>
        <p:txBody>
          <a:bodyPr anchor="t"/>
          <a:lstStyle>
            <a:lvl1pPr marL="0" indent="0">
              <a:buNone/>
              <a:defRPr sz="2654"/>
            </a:lvl1pPr>
            <a:lvl2pPr marL="379156" indent="0">
              <a:buNone/>
              <a:defRPr sz="2322"/>
            </a:lvl2pPr>
            <a:lvl3pPr marL="758312" indent="0">
              <a:buNone/>
              <a:defRPr sz="1990"/>
            </a:lvl3pPr>
            <a:lvl4pPr marL="1137468" indent="0">
              <a:buNone/>
              <a:defRPr sz="1659"/>
            </a:lvl4pPr>
            <a:lvl5pPr marL="1516624" indent="0">
              <a:buNone/>
              <a:defRPr sz="1659"/>
            </a:lvl5pPr>
            <a:lvl6pPr marL="1895780" indent="0">
              <a:buNone/>
              <a:defRPr sz="1659"/>
            </a:lvl6pPr>
            <a:lvl7pPr marL="2274936" indent="0">
              <a:buNone/>
              <a:defRPr sz="1659"/>
            </a:lvl7pPr>
            <a:lvl8pPr marL="2654092" indent="0">
              <a:buNone/>
              <a:defRPr sz="1659"/>
            </a:lvl8pPr>
            <a:lvl9pPr marL="3033248" indent="0">
              <a:buNone/>
              <a:defRPr sz="165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522353" y="3169920"/>
            <a:ext cx="2445872" cy="5872669"/>
          </a:xfrm>
        </p:spPr>
        <p:txBody>
          <a:bodyPr/>
          <a:lstStyle>
            <a:lvl1pPr marL="0" indent="0">
              <a:buNone/>
              <a:defRPr sz="1327"/>
            </a:lvl1pPr>
            <a:lvl2pPr marL="379156" indent="0">
              <a:buNone/>
              <a:defRPr sz="1161"/>
            </a:lvl2pPr>
            <a:lvl3pPr marL="758312" indent="0">
              <a:buNone/>
              <a:defRPr sz="995"/>
            </a:lvl3pPr>
            <a:lvl4pPr marL="1137468" indent="0">
              <a:buNone/>
              <a:defRPr sz="829"/>
            </a:lvl4pPr>
            <a:lvl5pPr marL="1516624" indent="0">
              <a:buNone/>
              <a:defRPr sz="829"/>
            </a:lvl5pPr>
            <a:lvl6pPr marL="1895780" indent="0">
              <a:buNone/>
              <a:defRPr sz="829"/>
            </a:lvl6pPr>
            <a:lvl7pPr marL="2274936" indent="0">
              <a:buNone/>
              <a:defRPr sz="829"/>
            </a:lvl7pPr>
            <a:lvl8pPr marL="2654092" indent="0">
              <a:buNone/>
              <a:defRPr sz="829"/>
            </a:lvl8pPr>
            <a:lvl9pPr marL="3033248" indent="0">
              <a:buNone/>
              <a:defRPr sz="82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D9C35F9-1DDA-714F-9BCE-193F28076449}" type="datetimeFigureOut">
              <a:rPr lang="fr-FR" smtClean="0"/>
              <a:t>10/02/2019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010">
              <a:srgbClr val="F8CBAD"/>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365" y="562565"/>
            <a:ext cx="6540758" cy="2042349"/>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521365" y="2812815"/>
            <a:ext cx="6540758" cy="67042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21365" y="9793490"/>
            <a:ext cx="1706285" cy="562563"/>
          </a:xfrm>
          <a:prstGeom prst="rect">
            <a:avLst/>
          </a:prstGeom>
        </p:spPr>
        <p:txBody>
          <a:bodyPr vert="horz" lIns="91440" tIns="45720" rIns="91440" bIns="45720" rtlCol="0" anchor="ctr"/>
          <a:lstStyle>
            <a:lvl1pPr algn="l">
              <a:defRPr sz="995">
                <a:solidFill>
                  <a:schemeClr val="tx1">
                    <a:tint val="75000"/>
                  </a:schemeClr>
                </a:solidFill>
              </a:defRPr>
            </a:lvl1pPr>
          </a:lstStyle>
          <a:p>
            <a:fld id="{6D9C35F9-1DDA-714F-9BCE-193F28076449}" type="datetimeFigureOut">
              <a:rPr lang="fr-FR" smtClean="0"/>
              <a:t>10/02/2019</a:t>
            </a:fld>
            <a:endParaRPr lang="fr-FR"/>
          </a:p>
        </p:txBody>
      </p:sp>
      <p:sp>
        <p:nvSpPr>
          <p:cNvPr id="5" name="Footer Placeholder 4"/>
          <p:cNvSpPr>
            <a:spLocks noGrp="1"/>
          </p:cNvSpPr>
          <p:nvPr>
            <p:ph type="ftr" sz="quarter" idx="3"/>
          </p:nvPr>
        </p:nvSpPr>
        <p:spPr>
          <a:xfrm>
            <a:off x="2512031" y="9793490"/>
            <a:ext cx="2559427" cy="562563"/>
          </a:xfrm>
          <a:prstGeom prst="rect">
            <a:avLst/>
          </a:prstGeom>
        </p:spPr>
        <p:txBody>
          <a:bodyPr vert="horz" lIns="91440" tIns="45720" rIns="91440" bIns="45720" rtlCol="0" anchor="ctr"/>
          <a:lstStyle>
            <a:lvl1pPr algn="ctr">
              <a:defRPr sz="995">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55838" y="9793490"/>
            <a:ext cx="1706285" cy="562563"/>
          </a:xfrm>
          <a:prstGeom prst="rect">
            <a:avLst/>
          </a:prstGeom>
        </p:spPr>
        <p:txBody>
          <a:bodyPr vert="horz" lIns="91440" tIns="45720" rIns="91440" bIns="45720" rtlCol="0" anchor="ctr"/>
          <a:lstStyle>
            <a:lvl1pPr algn="r">
              <a:defRPr sz="995">
                <a:solidFill>
                  <a:schemeClr val="tx1">
                    <a:tint val="75000"/>
                  </a:schemeClr>
                </a:solidFill>
              </a:defRPr>
            </a:lvl1pPr>
          </a:lstStyle>
          <a:p>
            <a:fld id="{A2B23623-4A28-1F4F-9582-EA07E8F1672D}" type="slidenum">
              <a:rPr lang="fr-FR" smtClean="0"/>
              <a:t>‹N°›</a:t>
            </a:fld>
            <a:endParaRPr lang="fr-FR"/>
          </a:p>
        </p:txBody>
      </p:sp>
    </p:spTree>
    <p:extLst>
      <p:ext uri="{BB962C8B-B14F-4D97-AF65-F5344CB8AC3E}">
        <p14:creationId xmlns:p14="http://schemas.microsoft.com/office/powerpoint/2010/main" val="1132536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8312" rtl="0" eaLnBrk="1" latinLnBrk="0" hangingPunct="1">
        <a:lnSpc>
          <a:spcPct val="90000"/>
        </a:lnSpc>
        <a:spcBef>
          <a:spcPct val="0"/>
        </a:spcBef>
        <a:buNone/>
        <a:defRPr sz="3649" kern="1200">
          <a:solidFill>
            <a:schemeClr val="tx1"/>
          </a:solidFill>
          <a:latin typeface="+mj-lt"/>
          <a:ea typeface="+mj-ea"/>
          <a:cs typeface="+mj-cs"/>
        </a:defRPr>
      </a:lvl1pPr>
    </p:titleStyle>
    <p:bodyStyle>
      <a:lvl1pPr marL="189578" indent="-189578" algn="l" defTabSz="758312" rtl="0" eaLnBrk="1" latinLnBrk="0" hangingPunct="1">
        <a:lnSpc>
          <a:spcPct val="90000"/>
        </a:lnSpc>
        <a:spcBef>
          <a:spcPts val="829"/>
        </a:spcBef>
        <a:buFont typeface="Arial" panose="020B0604020202020204" pitchFamily="34" charset="0"/>
        <a:buChar char="•"/>
        <a:defRPr sz="2322" kern="1200">
          <a:solidFill>
            <a:schemeClr val="tx1"/>
          </a:solidFill>
          <a:latin typeface="+mn-lt"/>
          <a:ea typeface="+mn-ea"/>
          <a:cs typeface="+mn-cs"/>
        </a:defRPr>
      </a:lvl1pPr>
      <a:lvl2pPr marL="568734" indent="-189578" algn="l" defTabSz="758312" rtl="0" eaLnBrk="1" latinLnBrk="0" hangingPunct="1">
        <a:lnSpc>
          <a:spcPct val="90000"/>
        </a:lnSpc>
        <a:spcBef>
          <a:spcPts val="415"/>
        </a:spcBef>
        <a:buFont typeface="Arial" panose="020B0604020202020204" pitchFamily="34" charset="0"/>
        <a:buChar char="•"/>
        <a:defRPr sz="1990" kern="1200">
          <a:solidFill>
            <a:schemeClr val="tx1"/>
          </a:solidFill>
          <a:latin typeface="+mn-lt"/>
          <a:ea typeface="+mn-ea"/>
          <a:cs typeface="+mn-cs"/>
        </a:defRPr>
      </a:lvl2pPr>
      <a:lvl3pPr marL="947890" indent="-189578" algn="l" defTabSz="758312" rtl="0" eaLnBrk="1" latinLnBrk="0" hangingPunct="1">
        <a:lnSpc>
          <a:spcPct val="90000"/>
        </a:lnSpc>
        <a:spcBef>
          <a:spcPts val="415"/>
        </a:spcBef>
        <a:buFont typeface="Arial" panose="020B0604020202020204" pitchFamily="34" charset="0"/>
        <a:buChar char="•"/>
        <a:defRPr sz="1659" kern="1200">
          <a:solidFill>
            <a:schemeClr val="tx1"/>
          </a:solidFill>
          <a:latin typeface="+mn-lt"/>
          <a:ea typeface="+mn-ea"/>
          <a:cs typeface="+mn-cs"/>
        </a:defRPr>
      </a:lvl3pPr>
      <a:lvl4pPr marL="1327046"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4pPr>
      <a:lvl5pPr marL="1706202"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5pPr>
      <a:lvl6pPr marL="2085358"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6pPr>
      <a:lvl7pPr marL="2464514"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7pPr>
      <a:lvl8pPr marL="2843670"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8pPr>
      <a:lvl9pPr marL="3222826"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9pPr>
    </p:bodyStyle>
    <p:otherStyle>
      <a:defPPr>
        <a:defRPr lang="en-US"/>
      </a:defPPr>
      <a:lvl1pPr marL="0" algn="l" defTabSz="758312" rtl="0" eaLnBrk="1" latinLnBrk="0" hangingPunct="1">
        <a:defRPr sz="1493" kern="1200">
          <a:solidFill>
            <a:schemeClr val="tx1"/>
          </a:solidFill>
          <a:latin typeface="+mn-lt"/>
          <a:ea typeface="+mn-ea"/>
          <a:cs typeface="+mn-cs"/>
        </a:defRPr>
      </a:lvl1pPr>
      <a:lvl2pPr marL="379156" algn="l" defTabSz="758312" rtl="0" eaLnBrk="1" latinLnBrk="0" hangingPunct="1">
        <a:defRPr sz="1493" kern="1200">
          <a:solidFill>
            <a:schemeClr val="tx1"/>
          </a:solidFill>
          <a:latin typeface="+mn-lt"/>
          <a:ea typeface="+mn-ea"/>
          <a:cs typeface="+mn-cs"/>
        </a:defRPr>
      </a:lvl2pPr>
      <a:lvl3pPr marL="758312" algn="l" defTabSz="758312" rtl="0" eaLnBrk="1" latinLnBrk="0" hangingPunct="1">
        <a:defRPr sz="1493" kern="1200">
          <a:solidFill>
            <a:schemeClr val="tx1"/>
          </a:solidFill>
          <a:latin typeface="+mn-lt"/>
          <a:ea typeface="+mn-ea"/>
          <a:cs typeface="+mn-cs"/>
        </a:defRPr>
      </a:lvl3pPr>
      <a:lvl4pPr marL="1137468" algn="l" defTabSz="758312" rtl="0" eaLnBrk="1" latinLnBrk="0" hangingPunct="1">
        <a:defRPr sz="1493" kern="1200">
          <a:solidFill>
            <a:schemeClr val="tx1"/>
          </a:solidFill>
          <a:latin typeface="+mn-lt"/>
          <a:ea typeface="+mn-ea"/>
          <a:cs typeface="+mn-cs"/>
        </a:defRPr>
      </a:lvl4pPr>
      <a:lvl5pPr marL="1516624" algn="l" defTabSz="758312" rtl="0" eaLnBrk="1" latinLnBrk="0" hangingPunct="1">
        <a:defRPr sz="1493" kern="1200">
          <a:solidFill>
            <a:schemeClr val="tx1"/>
          </a:solidFill>
          <a:latin typeface="+mn-lt"/>
          <a:ea typeface="+mn-ea"/>
          <a:cs typeface="+mn-cs"/>
        </a:defRPr>
      </a:lvl5pPr>
      <a:lvl6pPr marL="1895780" algn="l" defTabSz="758312" rtl="0" eaLnBrk="1" latinLnBrk="0" hangingPunct="1">
        <a:defRPr sz="1493" kern="1200">
          <a:solidFill>
            <a:schemeClr val="tx1"/>
          </a:solidFill>
          <a:latin typeface="+mn-lt"/>
          <a:ea typeface="+mn-ea"/>
          <a:cs typeface="+mn-cs"/>
        </a:defRPr>
      </a:lvl6pPr>
      <a:lvl7pPr marL="2274936" algn="l" defTabSz="758312" rtl="0" eaLnBrk="1" latinLnBrk="0" hangingPunct="1">
        <a:defRPr sz="1493" kern="1200">
          <a:solidFill>
            <a:schemeClr val="tx1"/>
          </a:solidFill>
          <a:latin typeface="+mn-lt"/>
          <a:ea typeface="+mn-ea"/>
          <a:cs typeface="+mn-cs"/>
        </a:defRPr>
      </a:lvl7pPr>
      <a:lvl8pPr marL="2654092" algn="l" defTabSz="758312" rtl="0" eaLnBrk="1" latinLnBrk="0" hangingPunct="1">
        <a:defRPr sz="1493" kern="1200">
          <a:solidFill>
            <a:schemeClr val="tx1"/>
          </a:solidFill>
          <a:latin typeface="+mn-lt"/>
          <a:ea typeface="+mn-ea"/>
          <a:cs typeface="+mn-cs"/>
        </a:defRPr>
      </a:lvl8pPr>
      <a:lvl9pPr marL="3033248" algn="l" defTabSz="758312" rtl="0" eaLnBrk="1" latinLnBrk="0" hangingPunct="1">
        <a:defRPr sz="14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tiff"/><Relationship Id="rId13" Type="http://schemas.openxmlformats.org/officeDocument/2006/relationships/image" Target="../media/image13.tiff"/><Relationship Id="rId18" Type="http://schemas.openxmlformats.org/officeDocument/2006/relationships/image" Target="../media/image17.png"/><Relationship Id="rId3" Type="http://schemas.openxmlformats.org/officeDocument/2006/relationships/image" Target="../media/image3.tiff"/><Relationship Id="rId7" Type="http://schemas.openxmlformats.org/officeDocument/2006/relationships/image" Target="../media/image7.tiff"/><Relationship Id="rId12" Type="http://schemas.openxmlformats.org/officeDocument/2006/relationships/image" Target="../media/image12.tiff"/><Relationship Id="rId17" Type="http://schemas.openxmlformats.org/officeDocument/2006/relationships/hyperlink" Target="https://sciences-cognitives.fr/quest-quune-cogniclasse/" TargetMode="External"/><Relationship Id="rId2" Type="http://schemas.openxmlformats.org/officeDocument/2006/relationships/image" Target="../media/image2.tiff"/><Relationship Id="rId16" Type="http://schemas.openxmlformats.org/officeDocument/2006/relationships/image" Target="../media/image16.tiff"/><Relationship Id="rId1" Type="http://schemas.openxmlformats.org/officeDocument/2006/relationships/slideLayout" Target="../slideLayouts/slideLayout2.xml"/><Relationship Id="rId6" Type="http://schemas.openxmlformats.org/officeDocument/2006/relationships/image" Target="../media/image6.tiff"/><Relationship Id="rId11" Type="http://schemas.openxmlformats.org/officeDocument/2006/relationships/image" Target="../media/image11.tiff"/><Relationship Id="rId5" Type="http://schemas.openxmlformats.org/officeDocument/2006/relationships/image" Target="../media/image5.tiff"/><Relationship Id="rId15" Type="http://schemas.openxmlformats.org/officeDocument/2006/relationships/image" Target="../media/image15.tiff"/><Relationship Id="rId10" Type="http://schemas.openxmlformats.org/officeDocument/2006/relationships/image" Target="../media/image10.tiff"/><Relationship Id="rId4" Type="http://schemas.openxmlformats.org/officeDocument/2006/relationships/image" Target="../media/image4.tiff"/><Relationship Id="rId9" Type="http://schemas.openxmlformats.org/officeDocument/2006/relationships/image" Target="../media/image9.tiff"/><Relationship Id="rId1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1365" y="26641"/>
            <a:ext cx="6114090" cy="1975654"/>
          </a:xfrm>
          <a:solidFill>
            <a:schemeClr val="accent6">
              <a:lumMod val="20000"/>
              <a:lumOff val="80000"/>
            </a:schemeClr>
          </a:solidFill>
        </p:spPr>
        <p:txBody>
          <a:bodyPr>
            <a:normAutofit/>
          </a:bodyPr>
          <a:lstStyle/>
          <a:p>
            <a:pPr algn="ctr"/>
            <a:r>
              <a:rPr lang="fr-FR" dirty="0"/>
              <a:t>                   Fiche action  </a:t>
            </a:r>
            <a:br>
              <a:rPr lang="fr-FR" dirty="0"/>
            </a:br>
            <a:r>
              <a:rPr lang="fr-FR" dirty="0"/>
              <a:t>           LA NEUROEDUCATION</a:t>
            </a:r>
            <a:br>
              <a:rPr lang="fr-FR" dirty="0"/>
            </a:br>
            <a:r>
              <a:rPr lang="fr-FR" dirty="0"/>
              <a:t> DANS LES ECOLES </a:t>
            </a:r>
          </a:p>
        </p:txBody>
      </p:sp>
      <p:sp>
        <p:nvSpPr>
          <p:cNvPr id="5" name="Ellipse 4"/>
          <p:cNvSpPr/>
          <p:nvPr/>
        </p:nvSpPr>
        <p:spPr>
          <a:xfrm>
            <a:off x="0" y="26641"/>
            <a:ext cx="2065135" cy="1905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Axe 1 Une école inclusive, juste et bienveillante</a:t>
            </a:r>
          </a:p>
        </p:txBody>
      </p:sp>
      <p:pic>
        <p:nvPicPr>
          <p:cNvPr id="9" name="Image 8">
            <a:extLst>
              <a:ext uri="{FF2B5EF4-FFF2-40B4-BE49-F238E27FC236}">
                <a16:creationId xmlns:a16="http://schemas.microsoft.com/office/drawing/2014/main" id="{FD9B5EC7-0045-C845-B0EB-85E6D33760D8}"/>
              </a:ext>
            </a:extLst>
          </p:cNvPr>
          <p:cNvPicPr>
            <a:picLocks noChangeAspect="1"/>
          </p:cNvPicPr>
          <p:nvPr/>
        </p:nvPicPr>
        <p:blipFill>
          <a:blip r:embed="rId2"/>
          <a:stretch>
            <a:fillRect/>
          </a:stretch>
        </p:blipFill>
        <p:spPr>
          <a:xfrm>
            <a:off x="5043488" y="2241485"/>
            <a:ext cx="2540000" cy="1892300"/>
          </a:xfrm>
          <a:prstGeom prst="rect">
            <a:avLst/>
          </a:prstGeom>
        </p:spPr>
      </p:pic>
      <p:sp>
        <p:nvSpPr>
          <p:cNvPr id="14" name="Pensées 13">
            <a:extLst>
              <a:ext uri="{FF2B5EF4-FFF2-40B4-BE49-F238E27FC236}">
                <a16:creationId xmlns:a16="http://schemas.microsoft.com/office/drawing/2014/main" id="{511BC40D-EDD0-8941-81C9-12D964003C18}"/>
              </a:ext>
            </a:extLst>
          </p:cNvPr>
          <p:cNvSpPr/>
          <p:nvPr/>
        </p:nvSpPr>
        <p:spPr>
          <a:xfrm>
            <a:off x="1261860" y="4508177"/>
            <a:ext cx="3562350" cy="19177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Les mallettes sensorielles SOS comportement  et les  tentes  détente</a:t>
            </a:r>
          </a:p>
        </p:txBody>
      </p:sp>
      <p:sp>
        <p:nvSpPr>
          <p:cNvPr id="15" name="Pensées 14">
            <a:extLst>
              <a:ext uri="{FF2B5EF4-FFF2-40B4-BE49-F238E27FC236}">
                <a16:creationId xmlns:a16="http://schemas.microsoft.com/office/drawing/2014/main" id="{E8EAC86E-249D-284F-ADB2-700BB47A42A4}"/>
              </a:ext>
            </a:extLst>
          </p:cNvPr>
          <p:cNvSpPr/>
          <p:nvPr/>
        </p:nvSpPr>
        <p:spPr>
          <a:xfrm>
            <a:off x="3791744" y="5295900"/>
            <a:ext cx="3562350" cy="1917700"/>
          </a:xfrm>
          <a:prstGeom prst="cloud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Des conférences sur 2 ans sur les neurosciences </a:t>
            </a:r>
          </a:p>
        </p:txBody>
      </p:sp>
      <p:sp>
        <p:nvSpPr>
          <p:cNvPr id="16" name="Pensées 15">
            <a:extLst>
              <a:ext uri="{FF2B5EF4-FFF2-40B4-BE49-F238E27FC236}">
                <a16:creationId xmlns:a16="http://schemas.microsoft.com/office/drawing/2014/main" id="{90105636-F47B-B041-9828-298B3B319F27}"/>
              </a:ext>
            </a:extLst>
          </p:cNvPr>
          <p:cNvSpPr/>
          <p:nvPr/>
        </p:nvSpPr>
        <p:spPr>
          <a:xfrm>
            <a:off x="144665" y="5931177"/>
            <a:ext cx="3562350" cy="1917700"/>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Un groupe (en 3 pôles) de travail sur la </a:t>
            </a:r>
            <a:r>
              <a:rPr lang="fr-FR" dirty="0" err="1"/>
              <a:t>neuroéducation</a:t>
            </a:r>
            <a:endParaRPr lang="fr-FR" dirty="0"/>
          </a:p>
        </p:txBody>
      </p:sp>
      <p:sp>
        <p:nvSpPr>
          <p:cNvPr id="17" name="ZoneTexte 16">
            <a:extLst>
              <a:ext uri="{FF2B5EF4-FFF2-40B4-BE49-F238E27FC236}">
                <a16:creationId xmlns:a16="http://schemas.microsoft.com/office/drawing/2014/main" id="{A98DD402-1040-3E4E-AA61-E86DD8189B35}"/>
              </a:ext>
            </a:extLst>
          </p:cNvPr>
          <p:cNvSpPr txBox="1"/>
          <p:nvPr/>
        </p:nvSpPr>
        <p:spPr>
          <a:xfrm>
            <a:off x="144665" y="2371202"/>
            <a:ext cx="4679545" cy="1938992"/>
          </a:xfrm>
          <a:prstGeom prst="rect">
            <a:avLst/>
          </a:prstGeom>
          <a:noFill/>
        </p:spPr>
        <p:txBody>
          <a:bodyPr wrap="square" rtlCol="0">
            <a:spAutoFit/>
          </a:bodyPr>
          <a:lstStyle/>
          <a:p>
            <a:r>
              <a:rPr lang="fr-FR" sz="1200" dirty="0"/>
              <a:t>Objectif: Améliorer le climat de vie et d’apprentissage des élèves en leur offrant les meilleures conditions pour apprendre:</a:t>
            </a:r>
          </a:p>
          <a:p>
            <a:pPr marL="285750" indent="-285750">
              <a:buFontTx/>
              <a:buChar char="-"/>
            </a:pPr>
            <a:r>
              <a:rPr lang="fr-FR" sz="1200" dirty="0"/>
              <a:t>Des enseignants formés sur les besoins fondamentaux des enfants</a:t>
            </a:r>
          </a:p>
          <a:p>
            <a:pPr marL="285750" indent="-285750">
              <a:buFontTx/>
              <a:buChar char="-"/>
            </a:pPr>
            <a:r>
              <a:rPr lang="fr-FR" sz="1200" dirty="0"/>
              <a:t>La discipline positive et la communication dans les interactions langagières de la classe</a:t>
            </a:r>
          </a:p>
          <a:p>
            <a:pPr marL="285750" indent="-285750">
              <a:buFontTx/>
              <a:buChar char="-"/>
            </a:pPr>
            <a:r>
              <a:rPr lang="fr-FR" sz="1200" dirty="0"/>
              <a:t>Des enseignants qui connaissent les processus cognitifs et d’apprentissage</a:t>
            </a:r>
          </a:p>
          <a:p>
            <a:pPr marL="285750" indent="-285750">
              <a:buFontTx/>
              <a:buChar char="-"/>
            </a:pPr>
            <a:r>
              <a:rPr lang="fr-FR" sz="1200" dirty="0"/>
              <a:t>Améliorer par des aménagements matériels les situations de stress des enfants </a:t>
            </a:r>
          </a:p>
          <a:p>
            <a:pPr marL="285750" indent="-285750">
              <a:buFontTx/>
              <a:buChar char="-"/>
            </a:pPr>
            <a:endParaRPr lang="fr-FR" sz="1200" dirty="0"/>
          </a:p>
        </p:txBody>
      </p:sp>
      <p:sp>
        <p:nvSpPr>
          <p:cNvPr id="18" name="Pensées 17">
            <a:extLst>
              <a:ext uri="{FF2B5EF4-FFF2-40B4-BE49-F238E27FC236}">
                <a16:creationId xmlns:a16="http://schemas.microsoft.com/office/drawing/2014/main" id="{3778F5B5-6916-8D43-AB74-CC84AB106EEA}"/>
              </a:ext>
            </a:extLst>
          </p:cNvPr>
          <p:cNvSpPr/>
          <p:nvPr/>
        </p:nvSpPr>
        <p:spPr>
          <a:xfrm>
            <a:off x="2354465" y="6857807"/>
            <a:ext cx="3562350" cy="1917700"/>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dirty="0"/>
              <a:t>Des formations sur la discipline positive</a:t>
            </a:r>
          </a:p>
        </p:txBody>
      </p:sp>
      <p:sp>
        <p:nvSpPr>
          <p:cNvPr id="19" name="Pensées 18">
            <a:extLst>
              <a:ext uri="{FF2B5EF4-FFF2-40B4-BE49-F238E27FC236}">
                <a16:creationId xmlns:a16="http://schemas.microsoft.com/office/drawing/2014/main" id="{71EB7218-E878-E544-8324-BE2F0AB8F689}"/>
              </a:ext>
            </a:extLst>
          </p:cNvPr>
          <p:cNvSpPr/>
          <p:nvPr/>
        </p:nvSpPr>
        <p:spPr>
          <a:xfrm>
            <a:off x="144665" y="7795164"/>
            <a:ext cx="3562350" cy="19177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Des </a:t>
            </a:r>
            <a:r>
              <a:rPr lang="fr-FR" dirty="0" err="1"/>
              <a:t>cogni</a:t>
            </a:r>
            <a:r>
              <a:rPr lang="fr-FR" dirty="0"/>
              <a:t>-classes</a:t>
            </a:r>
          </a:p>
        </p:txBody>
      </p:sp>
      <p:sp>
        <p:nvSpPr>
          <p:cNvPr id="20" name="Pensées 19">
            <a:extLst>
              <a:ext uri="{FF2B5EF4-FFF2-40B4-BE49-F238E27FC236}">
                <a16:creationId xmlns:a16="http://schemas.microsoft.com/office/drawing/2014/main" id="{7D826B47-DC9A-2543-A62D-C5AA0778C8C1}"/>
              </a:ext>
            </a:extLst>
          </p:cNvPr>
          <p:cNvSpPr/>
          <p:nvPr/>
        </p:nvSpPr>
        <p:spPr>
          <a:xfrm>
            <a:off x="3073105" y="8217784"/>
            <a:ext cx="3562350" cy="19177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a:t>Des </a:t>
            </a:r>
            <a:r>
              <a:rPr lang="fr-FR" dirty="0" err="1"/>
              <a:t>cogni</a:t>
            </a:r>
            <a:r>
              <a:rPr lang="fr-FR" dirty="0"/>
              <a:t>-dispositifs</a:t>
            </a:r>
          </a:p>
        </p:txBody>
      </p:sp>
      <p:sp>
        <p:nvSpPr>
          <p:cNvPr id="12" name="Pensées 11">
            <a:extLst>
              <a:ext uri="{FF2B5EF4-FFF2-40B4-BE49-F238E27FC236}">
                <a16:creationId xmlns:a16="http://schemas.microsoft.com/office/drawing/2014/main" id="{B82825FA-9EE5-5E42-BA61-80A402A64C30}"/>
              </a:ext>
            </a:extLst>
          </p:cNvPr>
          <p:cNvSpPr/>
          <p:nvPr/>
        </p:nvSpPr>
        <p:spPr>
          <a:xfrm>
            <a:off x="5536407" y="6889694"/>
            <a:ext cx="2315369" cy="1385626"/>
          </a:xfrm>
          <a:prstGeom prst="cloudCallout">
            <a:avLst/>
          </a:prstGeom>
          <a:solidFill>
            <a:srgbClr val="7030A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fr-FR" dirty="0"/>
              <a:t>Des </a:t>
            </a:r>
            <a:r>
              <a:rPr lang="fr-FR" dirty="0" err="1"/>
              <a:t>vidéos-formations</a:t>
            </a:r>
            <a:endParaRPr lang="fr-FR" dirty="0"/>
          </a:p>
        </p:txBody>
      </p:sp>
    </p:spTree>
    <p:extLst>
      <p:ext uri="{BB962C8B-B14F-4D97-AF65-F5344CB8AC3E}">
        <p14:creationId xmlns:p14="http://schemas.microsoft.com/office/powerpoint/2010/main" val="127194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6F9911-0BC4-1845-9953-009F61EA6F4E}"/>
              </a:ext>
            </a:extLst>
          </p:cNvPr>
          <p:cNvSpPr>
            <a:spLocks noGrp="1"/>
          </p:cNvSpPr>
          <p:nvPr>
            <p:ph type="title"/>
          </p:nvPr>
        </p:nvSpPr>
        <p:spPr>
          <a:xfrm>
            <a:off x="521365" y="562565"/>
            <a:ext cx="6540758" cy="552557"/>
          </a:xfrm>
        </p:spPr>
        <p:txBody>
          <a:bodyPr>
            <a:normAutofit fontScale="90000"/>
          </a:bodyPr>
          <a:lstStyle/>
          <a:p>
            <a:r>
              <a:rPr lang="fr-FR" dirty="0"/>
              <a:t>Pourquoi et comment faire? </a:t>
            </a:r>
          </a:p>
        </p:txBody>
      </p:sp>
      <p:graphicFrame>
        <p:nvGraphicFramePr>
          <p:cNvPr id="5" name="Tableau 4">
            <a:extLst>
              <a:ext uri="{FF2B5EF4-FFF2-40B4-BE49-F238E27FC236}">
                <a16:creationId xmlns:a16="http://schemas.microsoft.com/office/drawing/2014/main" id="{D2830034-B758-AA42-A0CD-3EAF6EFE1604}"/>
              </a:ext>
            </a:extLst>
          </p:cNvPr>
          <p:cNvGraphicFramePr>
            <a:graphicFrameLocks noGrp="1"/>
          </p:cNvGraphicFramePr>
          <p:nvPr>
            <p:extLst>
              <p:ext uri="{D42A27DB-BD31-4B8C-83A1-F6EECF244321}">
                <p14:modId xmlns:p14="http://schemas.microsoft.com/office/powerpoint/2010/main" val="1147650894"/>
              </p:ext>
            </p:extLst>
          </p:nvPr>
        </p:nvGraphicFramePr>
        <p:xfrm>
          <a:off x="521365" y="1523852"/>
          <a:ext cx="6540759" cy="8025032"/>
        </p:xfrm>
        <a:graphic>
          <a:graphicData uri="http://schemas.openxmlformats.org/drawingml/2006/table">
            <a:tbl>
              <a:tblPr firstRow="1" bandRow="1">
                <a:tableStyleId>{AF606853-7671-496A-8E4F-DF71F8EC918B}</a:tableStyleId>
              </a:tblPr>
              <a:tblGrid>
                <a:gridCol w="1726535">
                  <a:extLst>
                    <a:ext uri="{9D8B030D-6E8A-4147-A177-3AD203B41FA5}">
                      <a16:colId xmlns:a16="http://schemas.microsoft.com/office/drawing/2014/main" val="3137879369"/>
                    </a:ext>
                  </a:extLst>
                </a:gridCol>
                <a:gridCol w="2914650">
                  <a:extLst>
                    <a:ext uri="{9D8B030D-6E8A-4147-A177-3AD203B41FA5}">
                      <a16:colId xmlns:a16="http://schemas.microsoft.com/office/drawing/2014/main" val="3764012060"/>
                    </a:ext>
                  </a:extLst>
                </a:gridCol>
                <a:gridCol w="1899574">
                  <a:extLst>
                    <a:ext uri="{9D8B030D-6E8A-4147-A177-3AD203B41FA5}">
                      <a16:colId xmlns:a16="http://schemas.microsoft.com/office/drawing/2014/main" val="1320771924"/>
                    </a:ext>
                  </a:extLst>
                </a:gridCol>
              </a:tblGrid>
              <a:tr h="323998">
                <a:tc>
                  <a:txBody>
                    <a:bodyPr/>
                    <a:lstStyle/>
                    <a:p>
                      <a:r>
                        <a:rPr lang="fr-FR" sz="1600" dirty="0">
                          <a:solidFill>
                            <a:schemeClr val="tx1"/>
                          </a:solidFill>
                        </a:rPr>
                        <a:t>Les dispositifs </a:t>
                      </a:r>
                    </a:p>
                  </a:txBody>
                  <a:tcPr>
                    <a:solidFill>
                      <a:schemeClr val="accent1">
                        <a:lumMod val="40000"/>
                        <a:lumOff val="60000"/>
                      </a:schemeClr>
                    </a:solidFill>
                  </a:tcPr>
                </a:tc>
                <a:tc>
                  <a:txBody>
                    <a:bodyPr/>
                    <a:lstStyle/>
                    <a:p>
                      <a:r>
                        <a:rPr lang="fr-FR" sz="1600" dirty="0">
                          <a:solidFill>
                            <a:schemeClr val="tx1"/>
                          </a:solidFill>
                        </a:rPr>
                        <a:t>De quoi s’agit-il? </a:t>
                      </a:r>
                    </a:p>
                  </a:txBody>
                  <a:tcPr>
                    <a:solidFill>
                      <a:schemeClr val="accent1">
                        <a:lumMod val="40000"/>
                        <a:lumOff val="60000"/>
                      </a:schemeClr>
                    </a:solidFill>
                  </a:tcPr>
                </a:tc>
                <a:tc>
                  <a:txBody>
                    <a:bodyPr/>
                    <a:lstStyle/>
                    <a:p>
                      <a:r>
                        <a:rPr lang="fr-FR" sz="1600" dirty="0">
                          <a:solidFill>
                            <a:schemeClr val="tx1"/>
                          </a:solidFill>
                        </a:rPr>
                        <a:t>Comment s’y prendre? </a:t>
                      </a:r>
                    </a:p>
                  </a:txBody>
                  <a:tcPr>
                    <a:solidFill>
                      <a:schemeClr val="accent1">
                        <a:lumMod val="40000"/>
                        <a:lumOff val="60000"/>
                      </a:schemeClr>
                    </a:solidFill>
                  </a:tcPr>
                </a:tc>
                <a:extLst>
                  <a:ext uri="{0D108BD9-81ED-4DB2-BD59-A6C34878D82A}">
                    <a16:rowId xmlns:a16="http://schemas.microsoft.com/office/drawing/2014/main" val="1350509159"/>
                  </a:ext>
                </a:extLst>
              </a:tr>
              <a:tr h="1156628">
                <a:tc>
                  <a:txBody>
                    <a:bodyPr/>
                    <a:lstStyle/>
                    <a:p>
                      <a:r>
                        <a:rPr lang="fr-FR" sz="1800" dirty="0">
                          <a:solidFill>
                            <a:schemeClr val="tx1"/>
                          </a:solidFill>
                        </a:rPr>
                        <a:t>Les mallettes sensorielles  « SOS comportement »</a:t>
                      </a:r>
                    </a:p>
                  </a:txBody>
                  <a:tcPr>
                    <a:solidFill>
                      <a:schemeClr val="accent1">
                        <a:lumMod val="40000"/>
                        <a:lumOff val="60000"/>
                      </a:schemeClr>
                    </a:solidFill>
                  </a:tcPr>
                </a:tc>
                <a:tc>
                  <a:txBody>
                    <a:bodyPr/>
                    <a:lstStyle/>
                    <a:p>
                      <a:r>
                        <a:rPr lang="fr-FR" sz="1200" dirty="0">
                          <a:solidFill>
                            <a:schemeClr val="tx1"/>
                          </a:solidFill>
                        </a:rPr>
                        <a:t>Pour répondre aux besoins des enseignants d’avoir des outils pour prévenir ou répondre aux crises des enfants à troubles des comportements. </a:t>
                      </a:r>
                    </a:p>
                    <a:p>
                      <a:r>
                        <a:rPr lang="fr-FR" sz="1200" dirty="0">
                          <a:solidFill>
                            <a:schemeClr val="tx1"/>
                          </a:solidFill>
                        </a:rPr>
                        <a:t>Une fiche des objets et de leur utilisation pour vous  guider. </a:t>
                      </a:r>
                    </a:p>
                    <a:p>
                      <a:r>
                        <a:rPr lang="fr-FR" sz="1200" dirty="0">
                          <a:solidFill>
                            <a:schemeClr val="tx1"/>
                          </a:solidFill>
                        </a:rPr>
                        <a:t>+ un guide « gestion des comportements difficiles » sur le site de l’IEN </a:t>
                      </a:r>
                    </a:p>
                  </a:txBody>
                  <a:tcPr>
                    <a:solidFill>
                      <a:schemeClr val="accent1">
                        <a:lumMod val="40000"/>
                        <a:lumOff val="60000"/>
                      </a:schemeClr>
                    </a:solidFill>
                  </a:tcPr>
                </a:tc>
                <a:tc>
                  <a:txBody>
                    <a:bodyPr/>
                    <a:lstStyle/>
                    <a:p>
                      <a:r>
                        <a:rPr lang="fr-FR" dirty="0">
                          <a:solidFill>
                            <a:schemeClr val="tx1"/>
                          </a:solidFill>
                        </a:rPr>
                        <a:t>Demander à l’IEN le prêt d’une mallette</a:t>
                      </a:r>
                    </a:p>
                  </a:txBody>
                  <a:tcPr>
                    <a:solidFill>
                      <a:schemeClr val="accent1">
                        <a:lumMod val="40000"/>
                        <a:lumOff val="60000"/>
                      </a:schemeClr>
                    </a:solidFill>
                  </a:tcPr>
                </a:tc>
                <a:extLst>
                  <a:ext uri="{0D108BD9-81ED-4DB2-BD59-A6C34878D82A}">
                    <a16:rowId xmlns:a16="http://schemas.microsoft.com/office/drawing/2014/main" val="3803404327"/>
                  </a:ext>
                </a:extLst>
              </a:tr>
              <a:tr h="1156628">
                <a:tc>
                  <a:txBody>
                    <a:bodyPr/>
                    <a:lstStyle/>
                    <a:p>
                      <a:r>
                        <a:rPr lang="fr-FR" sz="1800" dirty="0">
                          <a:solidFill>
                            <a:schemeClr val="tx1"/>
                          </a:solidFill>
                        </a:rPr>
                        <a:t>Les tentes sensorielles</a:t>
                      </a:r>
                    </a:p>
                  </a:txBody>
                  <a:tcPr/>
                </a:tc>
                <a:tc>
                  <a:txBody>
                    <a:bodyPr/>
                    <a:lstStyle/>
                    <a:p>
                      <a:r>
                        <a:rPr lang="fr-FR" sz="1200" dirty="0">
                          <a:solidFill>
                            <a:schemeClr val="tx1"/>
                          </a:solidFill>
                        </a:rPr>
                        <a:t>Pour répondre aux besoins des élèves, pour apaiser, s’isoler. Pour renouer avec ses émotions. Des tentes à poser dans la classe. </a:t>
                      </a:r>
                    </a:p>
                  </a:txBody>
                  <a:tcPr/>
                </a:tc>
                <a:tc>
                  <a:txBody>
                    <a:bodyPr/>
                    <a:lstStyle/>
                    <a:p>
                      <a:r>
                        <a:rPr lang="fr-FR" dirty="0">
                          <a:solidFill>
                            <a:schemeClr val="tx1"/>
                          </a:solidFill>
                        </a:rPr>
                        <a:t>Demander à l’IEN le prêt d’une tente. </a:t>
                      </a:r>
                    </a:p>
                  </a:txBody>
                  <a:tcPr/>
                </a:tc>
                <a:extLst>
                  <a:ext uri="{0D108BD9-81ED-4DB2-BD59-A6C34878D82A}">
                    <a16:rowId xmlns:a16="http://schemas.microsoft.com/office/drawing/2014/main" val="1698741068"/>
                  </a:ext>
                </a:extLst>
              </a:tr>
              <a:tr h="1156628">
                <a:tc>
                  <a:txBody>
                    <a:bodyPr/>
                    <a:lstStyle/>
                    <a:p>
                      <a:r>
                        <a:rPr lang="fr-FR" sz="1800" dirty="0">
                          <a:solidFill>
                            <a:schemeClr val="tx1"/>
                          </a:solidFill>
                        </a:rPr>
                        <a:t>Des </a:t>
                      </a:r>
                      <a:r>
                        <a:rPr lang="fr-FR" sz="1800" dirty="0" err="1">
                          <a:solidFill>
                            <a:schemeClr val="tx1"/>
                          </a:solidFill>
                        </a:rPr>
                        <a:t>cogni</a:t>
                      </a:r>
                      <a:r>
                        <a:rPr lang="fr-FR" sz="1800" dirty="0">
                          <a:solidFill>
                            <a:schemeClr val="tx1"/>
                          </a:solidFill>
                        </a:rPr>
                        <a:t>-classes</a:t>
                      </a:r>
                    </a:p>
                  </a:txBody>
                  <a:tcPr>
                    <a:solidFill>
                      <a:schemeClr val="accent1">
                        <a:lumMod val="75000"/>
                      </a:schemeClr>
                    </a:solidFill>
                  </a:tcPr>
                </a:tc>
                <a:tc>
                  <a:txBody>
                    <a:bodyPr/>
                    <a:lstStyle/>
                    <a:p>
                      <a:r>
                        <a:rPr lang="fr-FR" sz="1200" dirty="0">
                          <a:solidFill>
                            <a:schemeClr val="tx1"/>
                          </a:solidFill>
                        </a:rPr>
                        <a:t>Pour tester des gestes professionnels en classe en lien avec le site de </a:t>
                      </a:r>
                      <a:r>
                        <a:rPr lang="fr-FR" sz="1200" dirty="0" err="1">
                          <a:solidFill>
                            <a:schemeClr val="tx1"/>
                          </a:solidFill>
                        </a:rPr>
                        <a:t>M.Berthier</a:t>
                      </a:r>
                      <a:r>
                        <a:rPr lang="fr-FR" sz="1200" dirty="0">
                          <a:solidFill>
                            <a:schemeClr val="tx1"/>
                          </a:solidFill>
                        </a:rPr>
                        <a:t> Sciences cognitives à </a:t>
                      </a:r>
                      <a:r>
                        <a:rPr lang="fr-FR" sz="1200" dirty="0" err="1">
                          <a:solidFill>
                            <a:schemeClr val="tx1"/>
                          </a:solidFill>
                        </a:rPr>
                        <a:t>l’éole</a:t>
                      </a:r>
                      <a:r>
                        <a:rPr lang="fr-FR" sz="1200" dirty="0">
                          <a:solidFill>
                            <a:schemeClr val="tx1"/>
                          </a:solidFill>
                        </a:rPr>
                        <a:t>. </a:t>
                      </a:r>
                    </a:p>
                  </a:txBody>
                  <a:tcPr>
                    <a:solidFill>
                      <a:schemeClr val="accent1">
                        <a:lumMod val="75000"/>
                      </a:schemeClr>
                    </a:solidFill>
                  </a:tcPr>
                </a:tc>
                <a:tc>
                  <a:txBody>
                    <a:bodyPr/>
                    <a:lstStyle/>
                    <a:p>
                      <a:r>
                        <a:rPr lang="fr-FR" dirty="0">
                          <a:solidFill>
                            <a:schemeClr val="tx1"/>
                          </a:solidFill>
                        </a:rPr>
                        <a:t>Voir protocole en ligne sur le site de l’IEN. S’inscrire. </a:t>
                      </a:r>
                    </a:p>
                  </a:txBody>
                  <a:tcPr>
                    <a:solidFill>
                      <a:schemeClr val="accent1">
                        <a:lumMod val="75000"/>
                      </a:schemeClr>
                    </a:solidFill>
                  </a:tcPr>
                </a:tc>
                <a:extLst>
                  <a:ext uri="{0D108BD9-81ED-4DB2-BD59-A6C34878D82A}">
                    <a16:rowId xmlns:a16="http://schemas.microsoft.com/office/drawing/2014/main" val="586914765"/>
                  </a:ext>
                </a:extLst>
              </a:tr>
              <a:tr h="1156628">
                <a:tc>
                  <a:txBody>
                    <a:bodyPr/>
                    <a:lstStyle/>
                    <a:p>
                      <a:r>
                        <a:rPr lang="fr-FR" sz="1800" dirty="0">
                          <a:solidFill>
                            <a:schemeClr val="tx1"/>
                          </a:solidFill>
                        </a:rPr>
                        <a:t>Des </a:t>
                      </a:r>
                      <a:r>
                        <a:rPr lang="fr-FR" sz="1800" dirty="0" err="1">
                          <a:solidFill>
                            <a:schemeClr val="tx1"/>
                          </a:solidFill>
                        </a:rPr>
                        <a:t>cogni</a:t>
                      </a:r>
                      <a:r>
                        <a:rPr lang="fr-FR" sz="1800" dirty="0">
                          <a:solidFill>
                            <a:schemeClr val="tx1"/>
                          </a:solidFill>
                        </a:rPr>
                        <a:t>-dispositifs</a:t>
                      </a:r>
                    </a:p>
                  </a:txBody>
                  <a:tcPr>
                    <a:solidFill>
                      <a:schemeClr val="bg1">
                        <a:lumMod val="65000"/>
                      </a:schemeClr>
                    </a:solidFill>
                  </a:tcPr>
                </a:tc>
                <a:tc>
                  <a:txBody>
                    <a:bodyPr/>
                    <a:lstStyle/>
                    <a:p>
                      <a:r>
                        <a:rPr lang="fr-FR" sz="1200" dirty="0">
                          <a:solidFill>
                            <a:schemeClr val="tx1"/>
                          </a:solidFill>
                        </a:rPr>
                        <a:t>Des </a:t>
                      </a:r>
                      <a:r>
                        <a:rPr lang="fr-FR" sz="1200" dirty="0" err="1">
                          <a:solidFill>
                            <a:schemeClr val="tx1"/>
                          </a:solidFill>
                        </a:rPr>
                        <a:t>fihes</a:t>
                      </a:r>
                      <a:r>
                        <a:rPr lang="fr-FR" sz="1200" dirty="0">
                          <a:solidFill>
                            <a:schemeClr val="tx1"/>
                          </a:solidFill>
                        </a:rPr>
                        <a:t> seront réalisées par le groupe de travail NEURO. Elles sont pour but de vous apporter des connaissances et des idées de pratiques de classe pour rendre efficiente votre pratique d’enseignement et les apprentissages des élèves </a:t>
                      </a:r>
                    </a:p>
                  </a:txBody>
                  <a:tcPr>
                    <a:solidFill>
                      <a:schemeClr val="bg1">
                        <a:lumMod val="65000"/>
                      </a:schemeClr>
                    </a:solidFill>
                  </a:tcPr>
                </a:tc>
                <a:tc>
                  <a:txBody>
                    <a:bodyPr/>
                    <a:lstStyle/>
                    <a:p>
                      <a:r>
                        <a:rPr lang="fr-FR" sz="1100" dirty="0">
                          <a:solidFill>
                            <a:schemeClr val="tx1"/>
                          </a:solidFill>
                        </a:rPr>
                        <a:t>Fiches infographie  disponibles sur le site de l’IEN :</a:t>
                      </a:r>
                    </a:p>
                    <a:p>
                      <a:pPr marL="171450" indent="-171450">
                        <a:buFontTx/>
                        <a:buChar char="-"/>
                      </a:pPr>
                      <a:r>
                        <a:rPr lang="fr-FR" sz="1100" dirty="0">
                          <a:solidFill>
                            <a:schemeClr val="tx1"/>
                          </a:solidFill>
                        </a:rPr>
                        <a:t>Les 16 besoins fondamentaux</a:t>
                      </a:r>
                    </a:p>
                    <a:p>
                      <a:pPr marL="171450" indent="-171450">
                        <a:buFontTx/>
                        <a:buChar char="-"/>
                      </a:pPr>
                      <a:r>
                        <a:rPr lang="fr-FR" sz="1100" dirty="0">
                          <a:solidFill>
                            <a:schemeClr val="tx1"/>
                          </a:solidFill>
                        </a:rPr>
                        <a:t>L’attention</a:t>
                      </a:r>
                    </a:p>
                    <a:p>
                      <a:pPr marL="171450" indent="-171450">
                        <a:buFontTx/>
                        <a:buChar char="-"/>
                      </a:pPr>
                      <a:r>
                        <a:rPr lang="fr-FR" sz="1100" dirty="0">
                          <a:solidFill>
                            <a:schemeClr val="tx1"/>
                          </a:solidFill>
                        </a:rPr>
                        <a:t> </a:t>
                      </a:r>
                    </a:p>
                  </a:txBody>
                  <a:tcPr>
                    <a:solidFill>
                      <a:schemeClr val="bg1">
                        <a:lumMod val="65000"/>
                      </a:schemeClr>
                    </a:solidFill>
                  </a:tcPr>
                </a:tc>
                <a:extLst>
                  <a:ext uri="{0D108BD9-81ED-4DB2-BD59-A6C34878D82A}">
                    <a16:rowId xmlns:a16="http://schemas.microsoft.com/office/drawing/2014/main" val="3155767233"/>
                  </a:ext>
                </a:extLst>
              </a:tr>
              <a:tr h="1156628">
                <a:tc>
                  <a:txBody>
                    <a:bodyPr/>
                    <a:lstStyle/>
                    <a:p>
                      <a:r>
                        <a:rPr lang="fr-FR" sz="1800" dirty="0">
                          <a:solidFill>
                            <a:schemeClr val="tx1"/>
                          </a:solidFill>
                        </a:rPr>
                        <a:t>Des formations</a:t>
                      </a:r>
                    </a:p>
                  </a:txBody>
                  <a:tcPr/>
                </a:tc>
                <a:tc>
                  <a:txBody>
                    <a:bodyPr/>
                    <a:lstStyle/>
                    <a:p>
                      <a:r>
                        <a:rPr lang="fr-FR" sz="1200" dirty="0">
                          <a:solidFill>
                            <a:schemeClr val="tx1"/>
                          </a:solidFill>
                        </a:rPr>
                        <a:t>Des formations  dans le domaine des neurosciences affectives et cognitives. </a:t>
                      </a:r>
                    </a:p>
                    <a:p>
                      <a:r>
                        <a:rPr lang="fr-FR" sz="1200" dirty="0">
                          <a:solidFill>
                            <a:schemeClr val="tx1"/>
                          </a:solidFill>
                        </a:rPr>
                        <a:t>G BORST en 2018 et </a:t>
                      </a:r>
                      <a:r>
                        <a:rPr lang="fr-FR" sz="1200" dirty="0" err="1">
                          <a:solidFill>
                            <a:schemeClr val="tx1"/>
                          </a:solidFill>
                        </a:rPr>
                        <a:t>Ch.Gavory</a:t>
                      </a:r>
                      <a:endParaRPr lang="fr-FR" sz="1200" dirty="0">
                        <a:solidFill>
                          <a:schemeClr val="tx1"/>
                        </a:solidFill>
                      </a:endParaRPr>
                    </a:p>
                    <a:p>
                      <a:r>
                        <a:rPr lang="fr-FR" sz="1200" dirty="0">
                          <a:solidFill>
                            <a:schemeClr val="tx1"/>
                          </a:solidFill>
                        </a:rPr>
                        <a:t>Animation: Bien dans sa tête bien dans sa classe. </a:t>
                      </a:r>
                    </a:p>
                  </a:txBody>
                  <a:tcPr/>
                </a:tc>
                <a:tc>
                  <a:txBody>
                    <a:bodyPr/>
                    <a:lstStyle/>
                    <a:p>
                      <a:r>
                        <a:rPr lang="fr-FR" dirty="0">
                          <a:solidFill>
                            <a:schemeClr val="tx1"/>
                          </a:solidFill>
                        </a:rPr>
                        <a:t>Vous pouvez soumettre vos idées! </a:t>
                      </a:r>
                    </a:p>
                  </a:txBody>
                  <a:tcPr/>
                </a:tc>
                <a:extLst>
                  <a:ext uri="{0D108BD9-81ED-4DB2-BD59-A6C34878D82A}">
                    <a16:rowId xmlns:a16="http://schemas.microsoft.com/office/drawing/2014/main" val="1690614980"/>
                  </a:ext>
                </a:extLst>
              </a:tr>
              <a:tr h="1156628">
                <a:tc>
                  <a:txBody>
                    <a:bodyPr/>
                    <a:lstStyle/>
                    <a:p>
                      <a:r>
                        <a:rPr lang="fr-FR" sz="1800" dirty="0">
                          <a:solidFill>
                            <a:schemeClr val="tx1"/>
                          </a:solidFill>
                        </a:rPr>
                        <a:t>Des </a:t>
                      </a:r>
                      <a:r>
                        <a:rPr lang="fr-FR" sz="1800" dirty="0" err="1">
                          <a:solidFill>
                            <a:schemeClr val="tx1"/>
                          </a:solidFill>
                        </a:rPr>
                        <a:t>vidéos-formations</a:t>
                      </a:r>
                      <a:endParaRPr lang="fr-FR" sz="1800" dirty="0">
                        <a:solidFill>
                          <a:schemeClr val="tx1"/>
                        </a:solidFill>
                      </a:endParaRPr>
                    </a:p>
                  </a:txBody>
                  <a:tcPr>
                    <a:solidFill>
                      <a:srgbClr val="7030A0"/>
                    </a:solidFill>
                  </a:tcPr>
                </a:tc>
                <a:tc>
                  <a:txBody>
                    <a:bodyPr/>
                    <a:lstStyle/>
                    <a:p>
                      <a:r>
                        <a:rPr lang="fr-FR" sz="1200" dirty="0">
                          <a:solidFill>
                            <a:schemeClr val="tx1"/>
                          </a:solidFill>
                        </a:rPr>
                        <a:t>Sur un temps d’animation pédagogique, vous participez à un temps de lecture de vidéo pour analyser une pratique enseignante à l’aide d’outils d’analyse issus de la didactique ou des neurosciences. </a:t>
                      </a:r>
                    </a:p>
                  </a:txBody>
                  <a:tcPr>
                    <a:solidFill>
                      <a:srgbClr val="7030A0"/>
                    </a:solidFill>
                  </a:tcPr>
                </a:tc>
                <a:tc>
                  <a:txBody>
                    <a:bodyPr/>
                    <a:lstStyle/>
                    <a:p>
                      <a:r>
                        <a:rPr lang="fr-FR" dirty="0">
                          <a:solidFill>
                            <a:schemeClr val="tx1"/>
                          </a:solidFill>
                        </a:rPr>
                        <a:t>Lire la fiche action . Vous pouvez être volontaire pour filmer ou pour </a:t>
                      </a:r>
                    </a:p>
                  </a:txBody>
                  <a:tcPr>
                    <a:solidFill>
                      <a:srgbClr val="7030A0"/>
                    </a:solidFill>
                  </a:tcPr>
                </a:tc>
                <a:extLst>
                  <a:ext uri="{0D108BD9-81ED-4DB2-BD59-A6C34878D82A}">
                    <a16:rowId xmlns:a16="http://schemas.microsoft.com/office/drawing/2014/main" val="1500332151"/>
                  </a:ext>
                </a:extLst>
              </a:tr>
            </a:tbl>
          </a:graphicData>
        </a:graphic>
      </p:graphicFrame>
    </p:spTree>
    <p:extLst>
      <p:ext uri="{BB962C8B-B14F-4D97-AF65-F5344CB8AC3E}">
        <p14:creationId xmlns:p14="http://schemas.microsoft.com/office/powerpoint/2010/main" val="4162400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1365" y="562565"/>
            <a:ext cx="6540758" cy="923335"/>
          </a:xfrm>
          <a:solidFill>
            <a:schemeClr val="accent6">
              <a:lumMod val="20000"/>
              <a:lumOff val="80000"/>
            </a:schemeClr>
          </a:solidFill>
        </p:spPr>
        <p:txBody>
          <a:bodyPr/>
          <a:lstStyle/>
          <a:p>
            <a:r>
              <a:rPr lang="fr-FR" dirty="0"/>
              <a:t>                   DE QUOI PARLE-T-ON?</a:t>
            </a:r>
          </a:p>
        </p:txBody>
      </p:sp>
      <p:sp>
        <p:nvSpPr>
          <p:cNvPr id="5" name="Ellipse 4"/>
          <p:cNvSpPr/>
          <p:nvPr/>
        </p:nvSpPr>
        <p:spPr>
          <a:xfrm>
            <a:off x="144665" y="253464"/>
            <a:ext cx="2065135" cy="1905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Axe 1 Une école inclusive, juste et bienveillante</a:t>
            </a:r>
          </a:p>
        </p:txBody>
      </p:sp>
      <p:graphicFrame>
        <p:nvGraphicFramePr>
          <p:cNvPr id="4" name="Diagramme 3">
            <a:extLst>
              <a:ext uri="{FF2B5EF4-FFF2-40B4-BE49-F238E27FC236}">
                <a16:creationId xmlns:a16="http://schemas.microsoft.com/office/drawing/2014/main" id="{F132AC19-7764-6147-8696-786D22807FE0}"/>
              </a:ext>
            </a:extLst>
          </p:cNvPr>
          <p:cNvGraphicFramePr/>
          <p:nvPr/>
        </p:nvGraphicFramePr>
        <p:xfrm>
          <a:off x="1523999" y="1901126"/>
          <a:ext cx="2921461" cy="1477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170395AD-36C9-BE49-A03C-4F0116933441}"/>
              </a:ext>
            </a:extLst>
          </p:cNvPr>
          <p:cNvSpPr/>
          <p:nvPr/>
        </p:nvSpPr>
        <p:spPr>
          <a:xfrm>
            <a:off x="5568502" y="3948143"/>
            <a:ext cx="1051415" cy="650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LA DIDACTIQUE</a:t>
            </a:r>
          </a:p>
        </p:txBody>
      </p:sp>
      <p:sp>
        <p:nvSpPr>
          <p:cNvPr id="8" name="Rectangle 7">
            <a:extLst>
              <a:ext uri="{FF2B5EF4-FFF2-40B4-BE49-F238E27FC236}">
                <a16:creationId xmlns:a16="http://schemas.microsoft.com/office/drawing/2014/main" id="{D7D14032-3D15-174D-BE22-A1AE22A68B0B}"/>
              </a:ext>
            </a:extLst>
          </p:cNvPr>
          <p:cNvSpPr/>
          <p:nvPr/>
        </p:nvSpPr>
        <p:spPr>
          <a:xfrm>
            <a:off x="3272500" y="4301535"/>
            <a:ext cx="1172960" cy="593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LA PSYCHOLOGIE</a:t>
            </a:r>
          </a:p>
        </p:txBody>
      </p:sp>
      <p:sp>
        <p:nvSpPr>
          <p:cNvPr id="10" name="Rectangle 9">
            <a:extLst>
              <a:ext uri="{FF2B5EF4-FFF2-40B4-BE49-F238E27FC236}">
                <a16:creationId xmlns:a16="http://schemas.microsoft.com/office/drawing/2014/main" id="{680CD338-CAFE-8D41-90FC-0F2BDE44A28E}"/>
              </a:ext>
            </a:extLst>
          </p:cNvPr>
          <p:cNvSpPr/>
          <p:nvPr/>
        </p:nvSpPr>
        <p:spPr>
          <a:xfrm>
            <a:off x="213171" y="3378200"/>
            <a:ext cx="1051415" cy="650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LA PEDAGOGIE</a:t>
            </a:r>
          </a:p>
        </p:txBody>
      </p:sp>
      <p:sp>
        <p:nvSpPr>
          <p:cNvPr id="11" name="Rectangle 10">
            <a:extLst>
              <a:ext uri="{FF2B5EF4-FFF2-40B4-BE49-F238E27FC236}">
                <a16:creationId xmlns:a16="http://schemas.microsoft.com/office/drawing/2014/main" id="{40E5C6AB-8676-7F4F-A994-86637B243E36}"/>
              </a:ext>
            </a:extLst>
          </p:cNvPr>
          <p:cNvSpPr/>
          <p:nvPr/>
        </p:nvSpPr>
        <p:spPr>
          <a:xfrm>
            <a:off x="1623320" y="4301535"/>
            <a:ext cx="1172960" cy="593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LA SOCIOLOGIE</a:t>
            </a:r>
          </a:p>
        </p:txBody>
      </p:sp>
      <p:sp>
        <p:nvSpPr>
          <p:cNvPr id="7" name="Ellipse 6">
            <a:extLst>
              <a:ext uri="{FF2B5EF4-FFF2-40B4-BE49-F238E27FC236}">
                <a16:creationId xmlns:a16="http://schemas.microsoft.com/office/drawing/2014/main" id="{F5156DA2-BBB7-C547-AB75-E24E4D4505A2}"/>
              </a:ext>
            </a:extLst>
          </p:cNvPr>
          <p:cNvSpPr/>
          <p:nvPr/>
        </p:nvSpPr>
        <p:spPr>
          <a:xfrm>
            <a:off x="933450" y="3195231"/>
            <a:ext cx="3333750" cy="92333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LA NEUROEDUCATION </a:t>
            </a:r>
          </a:p>
        </p:txBody>
      </p:sp>
      <p:sp>
        <p:nvSpPr>
          <p:cNvPr id="13" name="Ellipse 12">
            <a:extLst>
              <a:ext uri="{FF2B5EF4-FFF2-40B4-BE49-F238E27FC236}">
                <a16:creationId xmlns:a16="http://schemas.microsoft.com/office/drawing/2014/main" id="{10742B98-9258-4D4F-B798-33BBECE9D7DB}"/>
              </a:ext>
            </a:extLst>
          </p:cNvPr>
          <p:cNvSpPr/>
          <p:nvPr/>
        </p:nvSpPr>
        <p:spPr>
          <a:xfrm rot="2545680">
            <a:off x="3471357" y="3250349"/>
            <a:ext cx="2497625" cy="92333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LA NEURODIDACTIQUE</a:t>
            </a:r>
          </a:p>
        </p:txBody>
      </p:sp>
      <p:graphicFrame>
        <p:nvGraphicFramePr>
          <p:cNvPr id="3" name="Diagramme 2">
            <a:extLst>
              <a:ext uri="{FF2B5EF4-FFF2-40B4-BE49-F238E27FC236}">
                <a16:creationId xmlns:a16="http://schemas.microsoft.com/office/drawing/2014/main" id="{B9CA982F-2217-D946-B944-1B6932B1CABC}"/>
              </a:ext>
            </a:extLst>
          </p:cNvPr>
          <p:cNvGraphicFramePr/>
          <p:nvPr>
            <p:extLst>
              <p:ext uri="{D42A27DB-BD31-4B8C-83A1-F6EECF244321}">
                <p14:modId xmlns:p14="http://schemas.microsoft.com/office/powerpoint/2010/main" val="574599465"/>
              </p:ext>
            </p:extLst>
          </p:nvPr>
        </p:nvGraphicFramePr>
        <p:xfrm>
          <a:off x="1177232" y="6189418"/>
          <a:ext cx="5884891" cy="3370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ZoneTexte 8">
            <a:extLst>
              <a:ext uri="{FF2B5EF4-FFF2-40B4-BE49-F238E27FC236}">
                <a16:creationId xmlns:a16="http://schemas.microsoft.com/office/drawing/2014/main" id="{9CCA92FC-7A28-764F-97FF-31982C1BB5E0}"/>
              </a:ext>
            </a:extLst>
          </p:cNvPr>
          <p:cNvSpPr txBox="1"/>
          <p:nvPr/>
        </p:nvSpPr>
        <p:spPr>
          <a:xfrm>
            <a:off x="521365" y="6130070"/>
            <a:ext cx="5884891" cy="369332"/>
          </a:xfrm>
          <a:prstGeom prst="rect">
            <a:avLst/>
          </a:prstGeom>
          <a:noFill/>
        </p:spPr>
        <p:txBody>
          <a:bodyPr wrap="square" rtlCol="0">
            <a:spAutoFit/>
          </a:bodyPr>
          <a:lstStyle/>
          <a:p>
            <a:r>
              <a:rPr lang="fr-FR" dirty="0"/>
              <a:t>LE GROUPE DE TRAVAIL: </a:t>
            </a:r>
          </a:p>
        </p:txBody>
      </p:sp>
    </p:spTree>
    <p:extLst>
      <p:ext uri="{BB962C8B-B14F-4D97-AF65-F5344CB8AC3E}">
        <p14:creationId xmlns:p14="http://schemas.microsoft.com/office/powerpoint/2010/main" val="408465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3EDD7-BA66-5F44-9AD7-D533B7CDD3E4}"/>
              </a:ext>
            </a:extLst>
          </p:cNvPr>
          <p:cNvSpPr>
            <a:spLocks noGrp="1"/>
          </p:cNvSpPr>
          <p:nvPr>
            <p:ph type="title"/>
          </p:nvPr>
        </p:nvSpPr>
        <p:spPr>
          <a:xfrm>
            <a:off x="521365" y="562565"/>
            <a:ext cx="6540758" cy="732835"/>
          </a:xfrm>
        </p:spPr>
        <p:txBody>
          <a:bodyPr>
            <a:normAutofit fontScale="90000"/>
          </a:bodyPr>
          <a:lstStyle/>
          <a:p>
            <a:pPr algn="ctr"/>
            <a:r>
              <a:rPr lang="fr-FR" dirty="0"/>
              <a:t>POURQUOI LA NEUROEDUCATION ?</a:t>
            </a:r>
            <a:br>
              <a:rPr lang="fr-FR" dirty="0"/>
            </a:br>
            <a:r>
              <a:rPr lang="fr-FR" dirty="0"/>
              <a:t>ET DEFINITIONS </a:t>
            </a:r>
          </a:p>
        </p:txBody>
      </p:sp>
      <p:sp>
        <p:nvSpPr>
          <p:cNvPr id="4" name="Espace réservé du contenu 3">
            <a:extLst>
              <a:ext uri="{FF2B5EF4-FFF2-40B4-BE49-F238E27FC236}">
                <a16:creationId xmlns:a16="http://schemas.microsoft.com/office/drawing/2014/main" id="{8AC582ED-9DC1-6142-95E1-3CC0B30A9872}"/>
              </a:ext>
            </a:extLst>
          </p:cNvPr>
          <p:cNvSpPr txBox="1">
            <a:spLocks noGrp="1"/>
          </p:cNvSpPr>
          <p:nvPr>
            <p:ph idx="1"/>
          </p:nvPr>
        </p:nvSpPr>
        <p:spPr>
          <a:xfrm>
            <a:off x="521365" y="1650765"/>
            <a:ext cx="6540758" cy="7901650"/>
          </a:xfrm>
          <a:prstGeom prst="rect">
            <a:avLst/>
          </a:prstGeom>
          <a:noFill/>
        </p:spPr>
        <p:txBody>
          <a:bodyPr wrap="square" rtlCol="0">
            <a:spAutoFit/>
          </a:bodyPr>
          <a:lstStyle/>
          <a:p>
            <a:pPr fontAlgn="base"/>
            <a:r>
              <a:rPr lang="fr-FR" sz="1600" dirty="0"/>
              <a:t>L’année 2018 restera celle de la reconnaissance officielle de la </a:t>
            </a:r>
            <a:r>
              <a:rPr lang="fr-FR" sz="1600" i="1" dirty="0" err="1"/>
              <a:t>neuroéducation</a:t>
            </a:r>
            <a:r>
              <a:rPr lang="fr-FR" sz="1600" i="1" dirty="0"/>
              <a:t> </a:t>
            </a:r>
            <a:r>
              <a:rPr lang="fr-FR" sz="1600" dirty="0"/>
              <a:t>(les </a:t>
            </a:r>
            <a:r>
              <a:rPr lang="fr-FR" sz="1600" i="1" dirty="0"/>
              <a:t>neurosciences appliquées à l’éducation</a:t>
            </a:r>
            <a:r>
              <a:rPr lang="fr-FR" sz="1600" dirty="0"/>
              <a:t>) qui entre au sein de l’Éducation nationale à l’instigation de son nouveau ministre. L’incompréhension, les réticences et les oppositions sont naturellement très fortes et se manifestent avec véhémence. Il n’est pourtant pas inutile à un enseignant ou à un apprenant de savoir comment fonctionne un cerveau humain ; après le behaviorisme, l’apport des sciences cognitives depuis les années 50 est positif en pédagogie. Les progrès extraordinaires des techniques d’exploration de l’activité cérébrale apportent depuis quelques années un remarquable éclairage supplémentaire sur les mécanismes de nos fonctions mentales. Il n’existe aucune opposition sérieuse entre les neurosciences et les sciences humaines ou la psychologie, bien au contraire. </a:t>
            </a:r>
          </a:p>
          <a:p>
            <a:pPr fontAlgn="base"/>
            <a:endParaRPr lang="fr-FR" sz="1600" dirty="0"/>
          </a:p>
          <a:p>
            <a:pPr fontAlgn="base"/>
            <a:r>
              <a:rPr lang="fr-FR" sz="1600" dirty="0"/>
              <a:t>LES NEUROSCIENCES  apportent l’objectivité scientifique qui manque parfois aux précédentes, plus intuitives. Les </a:t>
            </a:r>
            <a:r>
              <a:rPr lang="fr-FR" sz="1600" i="1" dirty="0"/>
              <a:t>neurosciences </a:t>
            </a:r>
            <a:r>
              <a:rPr lang="fr-FR" sz="1600" dirty="0"/>
              <a:t>utilisées à bon escient par des expérimentateurs compétents apportent enfin , et nous insistons sur ce point, une objectivité scientifique qui manque parfois à la psychologie.</a:t>
            </a:r>
          </a:p>
          <a:p>
            <a:pPr fontAlgn="base"/>
            <a:endParaRPr lang="fr-FR" sz="1600" dirty="0"/>
          </a:p>
          <a:p>
            <a:pPr fontAlgn="base"/>
            <a:r>
              <a:rPr lang="fr-FR" sz="1600" dirty="0"/>
              <a:t> LA NEUROEDUCATION </a:t>
            </a:r>
            <a:r>
              <a:rPr lang="fr-FR" sz="1600" i="1" dirty="0"/>
              <a:t> </a:t>
            </a:r>
            <a:r>
              <a:rPr lang="fr-FR" sz="1600" dirty="0"/>
              <a:t>cherche à optimiser  nos méthodes pédagogiques en fonction de l’activité normale, spontanée du cerveau. </a:t>
            </a:r>
            <a:br>
              <a:rPr lang="fr-FR" sz="1600" dirty="0"/>
            </a:br>
            <a:r>
              <a:rPr lang="fr-FR" sz="1600" dirty="0"/>
              <a:t>Les  </a:t>
            </a:r>
            <a:r>
              <a:rPr lang="fr-FR" sz="1600" i="1" dirty="0"/>
              <a:t>neurosciences </a:t>
            </a:r>
            <a:r>
              <a:rPr lang="fr-FR" sz="1600" dirty="0"/>
              <a:t>éclairent ou complètent les données classiques des sciences humaines et doivent être considérées comme un outil supplémentaire à notre disposition</a:t>
            </a:r>
          </a:p>
          <a:p>
            <a:pPr fontAlgn="base"/>
            <a:r>
              <a:rPr lang="fr-FR" sz="1600" dirty="0"/>
              <a:t>LA NEURODIDACTIQUE chercher à déterminer les activités d’enseignement qui permettent une exploitation optimale de toutes les facultés mentales. </a:t>
            </a:r>
          </a:p>
          <a:p>
            <a:pPr fontAlgn="base"/>
            <a:endParaRPr lang="fr-FR" sz="1600" dirty="0"/>
          </a:p>
          <a:p>
            <a:pPr fontAlgn="base"/>
            <a:r>
              <a:rPr lang="fr-FR" sz="1600" dirty="0"/>
              <a:t>La Grande-Bretagne et la Finlande ont obtenu une diminution très sensible de l’échec scolaire en moins de trois ans en s’inspirant des neurosciences pour moderniser leur enseignement.</a:t>
            </a:r>
            <a:br>
              <a:rPr lang="fr-FR" sz="1600" dirty="0"/>
            </a:br>
            <a:endParaRPr lang="fr-FR" sz="1600" dirty="0"/>
          </a:p>
        </p:txBody>
      </p:sp>
    </p:spTree>
    <p:extLst>
      <p:ext uri="{BB962C8B-B14F-4D97-AF65-F5344CB8AC3E}">
        <p14:creationId xmlns:p14="http://schemas.microsoft.com/office/powerpoint/2010/main" val="143752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30908-FDFE-3046-9A7E-53B8CB4AE31D}"/>
              </a:ext>
            </a:extLst>
          </p:cNvPr>
          <p:cNvSpPr>
            <a:spLocks noGrp="1"/>
          </p:cNvSpPr>
          <p:nvPr>
            <p:ph type="title"/>
          </p:nvPr>
        </p:nvSpPr>
        <p:spPr>
          <a:xfrm>
            <a:off x="521365" y="562565"/>
            <a:ext cx="6540758" cy="753279"/>
          </a:xfrm>
        </p:spPr>
        <p:txBody>
          <a:bodyPr/>
          <a:lstStyle/>
          <a:p>
            <a:r>
              <a:rPr lang="fr-FR" dirty="0"/>
              <a:t>Bibliographie et </a:t>
            </a:r>
            <a:r>
              <a:rPr lang="fr-FR" dirty="0" err="1"/>
              <a:t>sitographie</a:t>
            </a:r>
            <a:r>
              <a:rPr lang="fr-FR" dirty="0"/>
              <a:t> </a:t>
            </a:r>
          </a:p>
        </p:txBody>
      </p:sp>
      <p:pic>
        <p:nvPicPr>
          <p:cNvPr id="4" name="Espace réservé du contenu 3">
            <a:extLst>
              <a:ext uri="{FF2B5EF4-FFF2-40B4-BE49-F238E27FC236}">
                <a16:creationId xmlns:a16="http://schemas.microsoft.com/office/drawing/2014/main" id="{6B8D9348-9A59-7B40-9996-70A99EFF0F26}"/>
              </a:ext>
            </a:extLst>
          </p:cNvPr>
          <p:cNvPicPr>
            <a:picLocks noGrp="1" noChangeAspect="1"/>
          </p:cNvPicPr>
          <p:nvPr>
            <p:ph idx="1"/>
          </p:nvPr>
        </p:nvPicPr>
        <p:blipFill rotWithShape="1">
          <a:blip r:embed="rId2"/>
          <a:srcRect l="9439" r="12199"/>
          <a:stretch/>
        </p:blipFill>
        <p:spPr>
          <a:xfrm>
            <a:off x="521365" y="1583742"/>
            <a:ext cx="1427356" cy="1821503"/>
          </a:xfrm>
          <a:prstGeom prst="rect">
            <a:avLst/>
          </a:prstGeom>
        </p:spPr>
      </p:pic>
      <p:pic>
        <p:nvPicPr>
          <p:cNvPr id="5" name="Image 4">
            <a:extLst>
              <a:ext uri="{FF2B5EF4-FFF2-40B4-BE49-F238E27FC236}">
                <a16:creationId xmlns:a16="http://schemas.microsoft.com/office/drawing/2014/main" id="{1CDF8D0C-FC70-FA4D-B3E7-E0D734AF3637}"/>
              </a:ext>
            </a:extLst>
          </p:cNvPr>
          <p:cNvPicPr>
            <a:picLocks noChangeAspect="1"/>
          </p:cNvPicPr>
          <p:nvPr/>
        </p:nvPicPr>
        <p:blipFill>
          <a:blip r:embed="rId3"/>
          <a:stretch>
            <a:fillRect/>
          </a:stretch>
        </p:blipFill>
        <p:spPr>
          <a:xfrm>
            <a:off x="2163337" y="1562248"/>
            <a:ext cx="1427356" cy="1836253"/>
          </a:xfrm>
          <a:prstGeom prst="rect">
            <a:avLst/>
          </a:prstGeom>
        </p:spPr>
      </p:pic>
      <p:pic>
        <p:nvPicPr>
          <p:cNvPr id="6" name="Image 5">
            <a:extLst>
              <a:ext uri="{FF2B5EF4-FFF2-40B4-BE49-F238E27FC236}">
                <a16:creationId xmlns:a16="http://schemas.microsoft.com/office/drawing/2014/main" id="{0E37AAFB-B637-C144-B7F1-7D020DA6CB10}"/>
              </a:ext>
            </a:extLst>
          </p:cNvPr>
          <p:cNvPicPr>
            <a:picLocks noChangeAspect="1"/>
          </p:cNvPicPr>
          <p:nvPr/>
        </p:nvPicPr>
        <p:blipFill>
          <a:blip r:embed="rId4"/>
          <a:stretch>
            <a:fillRect/>
          </a:stretch>
        </p:blipFill>
        <p:spPr>
          <a:xfrm>
            <a:off x="3914321" y="1562248"/>
            <a:ext cx="1502336" cy="1911305"/>
          </a:xfrm>
          <a:prstGeom prst="rect">
            <a:avLst/>
          </a:prstGeom>
        </p:spPr>
      </p:pic>
      <p:pic>
        <p:nvPicPr>
          <p:cNvPr id="7" name="Image 6">
            <a:extLst>
              <a:ext uri="{FF2B5EF4-FFF2-40B4-BE49-F238E27FC236}">
                <a16:creationId xmlns:a16="http://schemas.microsoft.com/office/drawing/2014/main" id="{913B5AD4-5F1F-544C-89DC-867C35DD8787}"/>
              </a:ext>
            </a:extLst>
          </p:cNvPr>
          <p:cNvPicPr>
            <a:picLocks noChangeAspect="1"/>
          </p:cNvPicPr>
          <p:nvPr/>
        </p:nvPicPr>
        <p:blipFill>
          <a:blip r:embed="rId5"/>
          <a:stretch>
            <a:fillRect/>
          </a:stretch>
        </p:blipFill>
        <p:spPr>
          <a:xfrm>
            <a:off x="521365" y="3644905"/>
            <a:ext cx="1427356" cy="2021035"/>
          </a:xfrm>
          <a:prstGeom prst="rect">
            <a:avLst/>
          </a:prstGeom>
        </p:spPr>
      </p:pic>
      <p:pic>
        <p:nvPicPr>
          <p:cNvPr id="8" name="Image 7">
            <a:extLst>
              <a:ext uri="{FF2B5EF4-FFF2-40B4-BE49-F238E27FC236}">
                <a16:creationId xmlns:a16="http://schemas.microsoft.com/office/drawing/2014/main" id="{C968A684-6E35-9342-8C39-770991412740}"/>
              </a:ext>
            </a:extLst>
          </p:cNvPr>
          <p:cNvPicPr>
            <a:picLocks noChangeAspect="1"/>
          </p:cNvPicPr>
          <p:nvPr/>
        </p:nvPicPr>
        <p:blipFill>
          <a:blip r:embed="rId6"/>
          <a:stretch>
            <a:fillRect/>
          </a:stretch>
        </p:blipFill>
        <p:spPr>
          <a:xfrm>
            <a:off x="5730033" y="1545141"/>
            <a:ext cx="1607469" cy="2045058"/>
          </a:xfrm>
          <a:prstGeom prst="rect">
            <a:avLst/>
          </a:prstGeom>
        </p:spPr>
      </p:pic>
      <p:pic>
        <p:nvPicPr>
          <p:cNvPr id="9" name="Image 8">
            <a:extLst>
              <a:ext uri="{FF2B5EF4-FFF2-40B4-BE49-F238E27FC236}">
                <a16:creationId xmlns:a16="http://schemas.microsoft.com/office/drawing/2014/main" id="{2BC59B69-ADF5-6242-9866-FD379D8523C7}"/>
              </a:ext>
            </a:extLst>
          </p:cNvPr>
          <p:cNvPicPr>
            <a:picLocks noChangeAspect="1"/>
          </p:cNvPicPr>
          <p:nvPr/>
        </p:nvPicPr>
        <p:blipFill>
          <a:blip r:embed="rId7"/>
          <a:stretch>
            <a:fillRect/>
          </a:stretch>
        </p:blipFill>
        <p:spPr>
          <a:xfrm>
            <a:off x="2271913" y="3590201"/>
            <a:ext cx="1376893" cy="2075739"/>
          </a:xfrm>
          <a:prstGeom prst="rect">
            <a:avLst/>
          </a:prstGeom>
        </p:spPr>
      </p:pic>
      <p:pic>
        <p:nvPicPr>
          <p:cNvPr id="10" name="Image 9">
            <a:extLst>
              <a:ext uri="{FF2B5EF4-FFF2-40B4-BE49-F238E27FC236}">
                <a16:creationId xmlns:a16="http://schemas.microsoft.com/office/drawing/2014/main" id="{141A62DE-F6B9-F949-A137-DC0436814987}"/>
              </a:ext>
            </a:extLst>
          </p:cNvPr>
          <p:cNvPicPr>
            <a:picLocks noChangeAspect="1"/>
          </p:cNvPicPr>
          <p:nvPr/>
        </p:nvPicPr>
        <p:blipFill>
          <a:blip r:embed="rId8"/>
          <a:stretch>
            <a:fillRect/>
          </a:stretch>
        </p:blipFill>
        <p:spPr>
          <a:xfrm>
            <a:off x="4047700" y="3644905"/>
            <a:ext cx="1368957" cy="2021035"/>
          </a:xfrm>
          <a:prstGeom prst="rect">
            <a:avLst/>
          </a:prstGeom>
        </p:spPr>
      </p:pic>
      <p:pic>
        <p:nvPicPr>
          <p:cNvPr id="11" name="Image 10">
            <a:extLst>
              <a:ext uri="{FF2B5EF4-FFF2-40B4-BE49-F238E27FC236}">
                <a16:creationId xmlns:a16="http://schemas.microsoft.com/office/drawing/2014/main" id="{2077459C-0FE6-AD48-9181-0F6B27D149CD}"/>
              </a:ext>
            </a:extLst>
          </p:cNvPr>
          <p:cNvPicPr>
            <a:picLocks noChangeAspect="1"/>
          </p:cNvPicPr>
          <p:nvPr/>
        </p:nvPicPr>
        <p:blipFill>
          <a:blip r:embed="rId9"/>
          <a:stretch>
            <a:fillRect/>
          </a:stretch>
        </p:blipFill>
        <p:spPr>
          <a:xfrm>
            <a:off x="5938069" y="3644905"/>
            <a:ext cx="1399433" cy="2059933"/>
          </a:xfrm>
          <a:prstGeom prst="rect">
            <a:avLst/>
          </a:prstGeom>
        </p:spPr>
      </p:pic>
      <p:pic>
        <p:nvPicPr>
          <p:cNvPr id="12" name="Image 11">
            <a:extLst>
              <a:ext uri="{FF2B5EF4-FFF2-40B4-BE49-F238E27FC236}">
                <a16:creationId xmlns:a16="http://schemas.microsoft.com/office/drawing/2014/main" id="{B13DC3AF-653C-4E40-8C26-11DAE4D52ED2}"/>
              </a:ext>
            </a:extLst>
          </p:cNvPr>
          <p:cNvPicPr>
            <a:picLocks noChangeAspect="1"/>
          </p:cNvPicPr>
          <p:nvPr/>
        </p:nvPicPr>
        <p:blipFill>
          <a:blip r:embed="rId10"/>
          <a:stretch>
            <a:fillRect/>
          </a:stretch>
        </p:blipFill>
        <p:spPr>
          <a:xfrm>
            <a:off x="488138" y="5857640"/>
            <a:ext cx="1460583" cy="2068082"/>
          </a:xfrm>
          <a:prstGeom prst="rect">
            <a:avLst/>
          </a:prstGeom>
        </p:spPr>
      </p:pic>
      <p:pic>
        <p:nvPicPr>
          <p:cNvPr id="13" name="Image 12">
            <a:extLst>
              <a:ext uri="{FF2B5EF4-FFF2-40B4-BE49-F238E27FC236}">
                <a16:creationId xmlns:a16="http://schemas.microsoft.com/office/drawing/2014/main" id="{65696829-D959-6240-9756-936CEBD500A0}"/>
              </a:ext>
            </a:extLst>
          </p:cNvPr>
          <p:cNvPicPr>
            <a:picLocks noChangeAspect="1"/>
          </p:cNvPicPr>
          <p:nvPr/>
        </p:nvPicPr>
        <p:blipFill>
          <a:blip r:embed="rId11"/>
          <a:stretch>
            <a:fillRect/>
          </a:stretch>
        </p:blipFill>
        <p:spPr>
          <a:xfrm>
            <a:off x="2271913" y="5837292"/>
            <a:ext cx="1642408" cy="2102283"/>
          </a:xfrm>
          <a:prstGeom prst="rect">
            <a:avLst/>
          </a:prstGeom>
        </p:spPr>
      </p:pic>
      <p:pic>
        <p:nvPicPr>
          <p:cNvPr id="14" name="Image 13">
            <a:extLst>
              <a:ext uri="{FF2B5EF4-FFF2-40B4-BE49-F238E27FC236}">
                <a16:creationId xmlns:a16="http://schemas.microsoft.com/office/drawing/2014/main" id="{E95EC49B-0572-344E-8C9F-C8632EDAB1BE}"/>
              </a:ext>
            </a:extLst>
          </p:cNvPr>
          <p:cNvPicPr>
            <a:picLocks noChangeAspect="1"/>
          </p:cNvPicPr>
          <p:nvPr/>
        </p:nvPicPr>
        <p:blipFill rotWithShape="1">
          <a:blip r:embed="rId12"/>
          <a:srcRect l="22939" r="21698"/>
          <a:stretch/>
        </p:blipFill>
        <p:spPr>
          <a:xfrm>
            <a:off x="4021877" y="5857640"/>
            <a:ext cx="1808635" cy="1836701"/>
          </a:xfrm>
          <a:prstGeom prst="rect">
            <a:avLst/>
          </a:prstGeom>
        </p:spPr>
      </p:pic>
      <p:pic>
        <p:nvPicPr>
          <p:cNvPr id="15" name="Image 14">
            <a:extLst>
              <a:ext uri="{FF2B5EF4-FFF2-40B4-BE49-F238E27FC236}">
                <a16:creationId xmlns:a16="http://schemas.microsoft.com/office/drawing/2014/main" id="{30675F36-C738-9D4E-A4FD-922B585077F2}"/>
              </a:ext>
            </a:extLst>
          </p:cNvPr>
          <p:cNvPicPr>
            <a:picLocks noChangeAspect="1"/>
          </p:cNvPicPr>
          <p:nvPr/>
        </p:nvPicPr>
        <p:blipFill>
          <a:blip r:embed="rId13"/>
          <a:stretch>
            <a:fillRect/>
          </a:stretch>
        </p:blipFill>
        <p:spPr>
          <a:xfrm>
            <a:off x="502130" y="8117422"/>
            <a:ext cx="1166444" cy="1650727"/>
          </a:xfrm>
          <a:prstGeom prst="rect">
            <a:avLst/>
          </a:prstGeom>
        </p:spPr>
      </p:pic>
      <p:pic>
        <p:nvPicPr>
          <p:cNvPr id="16" name="Image 15">
            <a:extLst>
              <a:ext uri="{FF2B5EF4-FFF2-40B4-BE49-F238E27FC236}">
                <a16:creationId xmlns:a16="http://schemas.microsoft.com/office/drawing/2014/main" id="{968BC73F-526C-1D45-B552-95D84AF6C4AD}"/>
              </a:ext>
            </a:extLst>
          </p:cNvPr>
          <p:cNvPicPr>
            <a:picLocks noChangeAspect="1"/>
          </p:cNvPicPr>
          <p:nvPr/>
        </p:nvPicPr>
        <p:blipFill>
          <a:blip r:embed="rId14"/>
          <a:stretch>
            <a:fillRect/>
          </a:stretch>
        </p:blipFill>
        <p:spPr>
          <a:xfrm>
            <a:off x="1948721" y="8029679"/>
            <a:ext cx="1213579" cy="1765206"/>
          </a:xfrm>
          <a:prstGeom prst="rect">
            <a:avLst/>
          </a:prstGeom>
        </p:spPr>
      </p:pic>
      <p:pic>
        <p:nvPicPr>
          <p:cNvPr id="17" name="Image 16">
            <a:extLst>
              <a:ext uri="{FF2B5EF4-FFF2-40B4-BE49-F238E27FC236}">
                <a16:creationId xmlns:a16="http://schemas.microsoft.com/office/drawing/2014/main" id="{46F80BA4-20CD-BB44-9DE7-8FAA4A0F1973}"/>
              </a:ext>
            </a:extLst>
          </p:cNvPr>
          <p:cNvPicPr>
            <a:picLocks noChangeAspect="1"/>
          </p:cNvPicPr>
          <p:nvPr/>
        </p:nvPicPr>
        <p:blipFill>
          <a:blip r:embed="rId15"/>
          <a:stretch>
            <a:fillRect/>
          </a:stretch>
        </p:blipFill>
        <p:spPr>
          <a:xfrm>
            <a:off x="5938069" y="5824364"/>
            <a:ext cx="1465606" cy="2062705"/>
          </a:xfrm>
          <a:prstGeom prst="rect">
            <a:avLst/>
          </a:prstGeom>
        </p:spPr>
      </p:pic>
      <p:pic>
        <p:nvPicPr>
          <p:cNvPr id="18" name="Image 17">
            <a:extLst>
              <a:ext uri="{FF2B5EF4-FFF2-40B4-BE49-F238E27FC236}">
                <a16:creationId xmlns:a16="http://schemas.microsoft.com/office/drawing/2014/main" id="{F92ED8D3-B4FE-714F-98DD-8C45E8104563}"/>
              </a:ext>
            </a:extLst>
          </p:cNvPr>
          <p:cNvPicPr>
            <a:picLocks noChangeAspect="1"/>
          </p:cNvPicPr>
          <p:nvPr/>
        </p:nvPicPr>
        <p:blipFill>
          <a:blip r:embed="rId16"/>
          <a:stretch>
            <a:fillRect/>
          </a:stretch>
        </p:blipFill>
        <p:spPr>
          <a:xfrm>
            <a:off x="3648806" y="8076867"/>
            <a:ext cx="1691282" cy="1691282"/>
          </a:xfrm>
          <a:prstGeom prst="rect">
            <a:avLst/>
          </a:prstGeom>
        </p:spPr>
      </p:pic>
      <p:sp>
        <p:nvSpPr>
          <p:cNvPr id="3" name="ZoneTexte 2">
            <a:extLst>
              <a:ext uri="{FF2B5EF4-FFF2-40B4-BE49-F238E27FC236}">
                <a16:creationId xmlns:a16="http://schemas.microsoft.com/office/drawing/2014/main" id="{693096CA-CE56-0E41-9AF1-813C42EFBBDC}"/>
              </a:ext>
            </a:extLst>
          </p:cNvPr>
          <p:cNvSpPr txBox="1"/>
          <p:nvPr/>
        </p:nvSpPr>
        <p:spPr>
          <a:xfrm>
            <a:off x="5730033" y="8117422"/>
            <a:ext cx="1607469" cy="2031325"/>
          </a:xfrm>
          <a:prstGeom prst="rect">
            <a:avLst/>
          </a:prstGeom>
          <a:noFill/>
        </p:spPr>
        <p:txBody>
          <a:bodyPr wrap="square" rtlCol="0">
            <a:spAutoFit/>
          </a:bodyPr>
          <a:lstStyle/>
          <a:p>
            <a:r>
              <a:rPr lang="fr-FR" dirty="0">
                <a:hlinkClick r:id="rId17"/>
              </a:rPr>
              <a:t>https://sciences-cognitives.fr/quest-quune-cogniclasse/</a:t>
            </a:r>
            <a:endParaRPr lang="fr-FR" dirty="0"/>
          </a:p>
          <a:p>
            <a:endParaRPr lang="fr-FR" dirty="0"/>
          </a:p>
          <a:p>
            <a:endParaRPr lang="fr-FR" dirty="0"/>
          </a:p>
        </p:txBody>
      </p:sp>
      <p:pic>
        <p:nvPicPr>
          <p:cNvPr id="20" name="Image 19">
            <a:extLst>
              <a:ext uri="{FF2B5EF4-FFF2-40B4-BE49-F238E27FC236}">
                <a16:creationId xmlns:a16="http://schemas.microsoft.com/office/drawing/2014/main" id="{C8C441CF-2870-F345-A5F3-E6A1BD7C382C}"/>
              </a:ext>
            </a:extLst>
          </p:cNvPr>
          <p:cNvPicPr>
            <a:picLocks noChangeAspect="1"/>
          </p:cNvPicPr>
          <p:nvPr/>
        </p:nvPicPr>
        <p:blipFill>
          <a:blip r:embed="rId18"/>
          <a:stretch>
            <a:fillRect/>
          </a:stretch>
        </p:blipFill>
        <p:spPr>
          <a:xfrm>
            <a:off x="5380642" y="9838474"/>
            <a:ext cx="2182013" cy="620546"/>
          </a:xfrm>
          <a:prstGeom prst="rect">
            <a:avLst/>
          </a:prstGeom>
        </p:spPr>
      </p:pic>
    </p:spTree>
    <p:extLst>
      <p:ext uri="{BB962C8B-B14F-4D97-AF65-F5344CB8AC3E}">
        <p14:creationId xmlns:p14="http://schemas.microsoft.com/office/powerpoint/2010/main" val="89041344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9182</TotalTime>
  <Words>507</Words>
  <Application>Microsoft Macintosh PowerPoint</Application>
  <PresentationFormat>Personnalisé</PresentationFormat>
  <Paragraphs>76</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Calibri</vt:lpstr>
      <vt:lpstr>Calibri Light</vt:lpstr>
      <vt:lpstr>Thème Office</vt:lpstr>
      <vt:lpstr>                   Fiche action              LA NEUROEDUCATION  DANS LES ECOLES </vt:lpstr>
      <vt:lpstr>Pourquoi et comment faire? </vt:lpstr>
      <vt:lpstr>                   DE QUOI PARLE-T-ON?</vt:lpstr>
      <vt:lpstr>POURQUOI LA NEUROEDUCATION ? ET DEFINITIONS </vt:lpstr>
      <vt:lpstr>Bibliographie et sitographie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  Actions maths </dc:title>
  <dc:creator>marie goetz</dc:creator>
  <cp:lastModifiedBy>marie goetz</cp:lastModifiedBy>
  <cp:revision>32</cp:revision>
  <cp:lastPrinted>2018-02-24T15:02:41Z</cp:lastPrinted>
  <dcterms:created xsi:type="dcterms:W3CDTF">2018-02-22T23:49:01Z</dcterms:created>
  <dcterms:modified xsi:type="dcterms:W3CDTF">2019-02-10T16:27:51Z</dcterms:modified>
</cp:coreProperties>
</file>